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41"/>
  </p:notesMasterIdLst>
  <p:handoutMasterIdLst>
    <p:handoutMasterId r:id="rId42"/>
  </p:handoutMasterIdLst>
  <p:sldIdLst>
    <p:sldId id="993" r:id="rId6"/>
    <p:sldId id="677" r:id="rId7"/>
    <p:sldId id="1025" r:id="rId8"/>
    <p:sldId id="1026" r:id="rId9"/>
    <p:sldId id="1027" r:id="rId10"/>
    <p:sldId id="1028" r:id="rId11"/>
    <p:sldId id="268" r:id="rId12"/>
    <p:sldId id="265" r:id="rId13"/>
    <p:sldId id="266" r:id="rId14"/>
    <p:sldId id="263" r:id="rId15"/>
    <p:sldId id="264" r:id="rId16"/>
    <p:sldId id="262" r:id="rId17"/>
    <p:sldId id="261" r:id="rId18"/>
    <p:sldId id="260" r:id="rId19"/>
    <p:sldId id="259" r:id="rId20"/>
    <p:sldId id="269" r:id="rId21"/>
    <p:sldId id="258" r:id="rId22"/>
    <p:sldId id="1040" r:id="rId23"/>
    <p:sldId id="1041" r:id="rId24"/>
    <p:sldId id="1046" r:id="rId25"/>
    <p:sldId id="1045" r:id="rId26"/>
    <p:sldId id="1044" r:id="rId27"/>
    <p:sldId id="267" r:id="rId28"/>
    <p:sldId id="1029" r:id="rId29"/>
    <p:sldId id="1030" r:id="rId30"/>
    <p:sldId id="1031" r:id="rId31"/>
    <p:sldId id="1032" r:id="rId32"/>
    <p:sldId id="1033" r:id="rId33"/>
    <p:sldId id="1034" r:id="rId34"/>
    <p:sldId id="1035" r:id="rId35"/>
    <p:sldId id="1036" r:id="rId36"/>
    <p:sldId id="1037" r:id="rId37"/>
    <p:sldId id="1038" r:id="rId38"/>
    <p:sldId id="1039" r:id="rId39"/>
    <p:sldId id="1043" r:id="rId4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iner Werthmann" initials="RW" lastIdx="1" clrIdx="0">
    <p:extLst>
      <p:ext uri="{19B8F6BF-5375-455C-9EA6-DF929625EA0E}">
        <p15:presenceInfo xmlns:p15="http://schemas.microsoft.com/office/powerpoint/2012/main" userId="Rainer Werth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2BE"/>
    <a:srgbClr val="FFD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3487" autoAdjust="0"/>
  </p:normalViewPr>
  <p:slideViewPr>
    <p:cSldViewPr showGuides="1">
      <p:cViewPr varScale="1">
        <p:scale>
          <a:sx n="98" d="100"/>
          <a:sy n="98" d="100"/>
        </p:scale>
        <p:origin x="259" y="67"/>
      </p:cViewPr>
      <p:guideLst/>
    </p:cSldViewPr>
  </p:slideViewPr>
  <p:outlineViewPr>
    <p:cViewPr>
      <p:scale>
        <a:sx n="33" d="100"/>
        <a:sy n="33" d="100"/>
      </p:scale>
      <p:origin x="0" y="-144"/>
    </p:cViewPr>
  </p:outlineViewPr>
  <p:notesTextViewPr>
    <p:cViewPr>
      <p:scale>
        <a:sx n="3" d="2"/>
        <a:sy n="3" d="2"/>
      </p:scale>
      <p:origin x="0" y="0"/>
    </p:cViewPr>
  </p:notesTextViewPr>
  <p:notesViewPr>
    <p:cSldViewPr showGuides="1">
      <p:cViewPr varScale="1">
        <p:scale>
          <a:sx n="84" d="100"/>
          <a:sy n="84" d="100"/>
        </p:scale>
        <p:origin x="285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BC738-AF63-4302-8E46-5D861932621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de-DE"/>
        </a:p>
      </dgm:t>
    </dgm:pt>
    <dgm:pt modelId="{370FECE3-D347-4E94-8D49-89A301DD384F}">
      <dgm:prSet phldrT="[Text]"/>
      <dgm:spPr/>
      <dgm:t>
        <a:bodyPr/>
        <a:lstStyle/>
        <a:p>
          <a:r>
            <a:rPr lang="de-DE" dirty="0"/>
            <a:t>?</a:t>
          </a:r>
        </a:p>
      </dgm:t>
    </dgm:pt>
    <dgm:pt modelId="{7B9B5059-4016-4CD2-9913-E35E8E51FC70}" type="parTrans" cxnId="{E2854CDA-75F1-464D-8CB3-A3D127E210A7}">
      <dgm:prSet/>
      <dgm:spPr/>
      <dgm:t>
        <a:bodyPr/>
        <a:lstStyle/>
        <a:p>
          <a:endParaRPr lang="de-DE"/>
        </a:p>
      </dgm:t>
    </dgm:pt>
    <dgm:pt modelId="{7FAD246C-DC9C-4F87-91CF-AB12349AA23C}" type="sibTrans" cxnId="{E2854CDA-75F1-464D-8CB3-A3D127E210A7}">
      <dgm:prSet/>
      <dgm:spPr/>
      <dgm:t>
        <a:bodyPr/>
        <a:lstStyle/>
        <a:p>
          <a:endParaRPr lang="de-DE"/>
        </a:p>
      </dgm:t>
    </dgm:pt>
    <dgm:pt modelId="{610D0B8D-6BA1-4AF4-A25E-0D6AFB505E9B}">
      <dgm:prSet phldrT="[Text]"/>
      <dgm:spPr/>
      <dgm:t>
        <a:bodyPr/>
        <a:lstStyle/>
        <a:p>
          <a:r>
            <a:rPr lang="de-DE" dirty="0"/>
            <a:t>?</a:t>
          </a:r>
        </a:p>
      </dgm:t>
    </dgm:pt>
    <dgm:pt modelId="{6DF1F789-8950-41CD-8C31-03D90C3A25C2}" type="parTrans" cxnId="{5E94EF52-4941-4D49-B37A-ECE96180FF30}">
      <dgm:prSet/>
      <dgm:spPr/>
      <dgm:t>
        <a:bodyPr/>
        <a:lstStyle/>
        <a:p>
          <a:endParaRPr lang="de-DE"/>
        </a:p>
      </dgm:t>
    </dgm:pt>
    <dgm:pt modelId="{B16200AB-3EEB-4D8D-88D2-0810F14A24FF}" type="sibTrans" cxnId="{5E94EF52-4941-4D49-B37A-ECE96180FF30}">
      <dgm:prSet/>
      <dgm:spPr/>
      <dgm:t>
        <a:bodyPr/>
        <a:lstStyle/>
        <a:p>
          <a:endParaRPr lang="de-DE"/>
        </a:p>
      </dgm:t>
    </dgm:pt>
    <dgm:pt modelId="{3B1B7044-5D5A-4906-A09B-8C4E75B19CDB}">
      <dgm:prSet phldrT="[Text]"/>
      <dgm:spPr/>
      <dgm:t>
        <a:bodyPr/>
        <a:lstStyle/>
        <a:p>
          <a:r>
            <a:rPr lang="de-DE" dirty="0"/>
            <a:t>?</a:t>
          </a:r>
        </a:p>
      </dgm:t>
    </dgm:pt>
    <dgm:pt modelId="{36363D8A-1655-4E61-A621-33CA73F65160}" type="parTrans" cxnId="{976DDF4E-B335-4433-999D-F7E54BCFBE00}">
      <dgm:prSet/>
      <dgm:spPr/>
      <dgm:t>
        <a:bodyPr/>
        <a:lstStyle/>
        <a:p>
          <a:endParaRPr lang="de-DE"/>
        </a:p>
      </dgm:t>
    </dgm:pt>
    <dgm:pt modelId="{6E0AE105-15D8-4551-AB72-F075B474824F}" type="sibTrans" cxnId="{976DDF4E-B335-4433-999D-F7E54BCFBE00}">
      <dgm:prSet/>
      <dgm:spPr/>
      <dgm:t>
        <a:bodyPr/>
        <a:lstStyle/>
        <a:p>
          <a:endParaRPr lang="de-DE"/>
        </a:p>
      </dgm:t>
    </dgm:pt>
    <dgm:pt modelId="{1265321A-9E08-471A-AE65-B3E90BCC6452}">
      <dgm:prSet phldrT="[Text]"/>
      <dgm:spPr/>
      <dgm:t>
        <a:bodyPr/>
        <a:lstStyle/>
        <a:p>
          <a:r>
            <a:rPr lang="de-DE" dirty="0"/>
            <a:t>?</a:t>
          </a:r>
        </a:p>
      </dgm:t>
    </dgm:pt>
    <dgm:pt modelId="{98B74435-E863-4168-B627-53CC2F1AF195}" type="parTrans" cxnId="{CE544B2E-8070-41CF-86AD-1AB1A858831E}">
      <dgm:prSet/>
      <dgm:spPr/>
      <dgm:t>
        <a:bodyPr/>
        <a:lstStyle/>
        <a:p>
          <a:endParaRPr lang="de-DE"/>
        </a:p>
      </dgm:t>
    </dgm:pt>
    <dgm:pt modelId="{BEB37CA2-9F8C-45A7-9DAC-1BAFCC140CF4}" type="sibTrans" cxnId="{CE544B2E-8070-41CF-86AD-1AB1A858831E}">
      <dgm:prSet/>
      <dgm:spPr/>
      <dgm:t>
        <a:bodyPr/>
        <a:lstStyle/>
        <a:p>
          <a:endParaRPr lang="de-DE"/>
        </a:p>
      </dgm:t>
    </dgm:pt>
    <dgm:pt modelId="{90685A35-2BFA-475C-A85E-45EAA4F7FC89}">
      <dgm:prSet phldrT="[Text]"/>
      <dgm:spPr/>
      <dgm:t>
        <a:bodyPr/>
        <a:lstStyle/>
        <a:p>
          <a:r>
            <a:rPr lang="de-DE" dirty="0"/>
            <a:t>?</a:t>
          </a:r>
        </a:p>
      </dgm:t>
    </dgm:pt>
    <dgm:pt modelId="{458185CA-B144-4D3B-807D-F23E4F7E8560}" type="parTrans" cxnId="{9B96C397-F2E2-48F2-9365-052EDB4B0556}">
      <dgm:prSet/>
      <dgm:spPr/>
      <dgm:t>
        <a:bodyPr/>
        <a:lstStyle/>
        <a:p>
          <a:endParaRPr lang="de-DE"/>
        </a:p>
      </dgm:t>
    </dgm:pt>
    <dgm:pt modelId="{7A4ED1E7-9881-4647-84EC-C64ACBF640B5}" type="sibTrans" cxnId="{9B96C397-F2E2-48F2-9365-052EDB4B0556}">
      <dgm:prSet/>
      <dgm:spPr/>
      <dgm:t>
        <a:bodyPr/>
        <a:lstStyle/>
        <a:p>
          <a:endParaRPr lang="de-DE"/>
        </a:p>
      </dgm:t>
    </dgm:pt>
    <dgm:pt modelId="{B76B9183-17A0-4BE2-A88F-1A791A86FFDD}" type="pres">
      <dgm:prSet presAssocID="{7E9BC738-AF63-4302-8E46-5D8619326216}" presName="cycle" presStyleCnt="0">
        <dgm:presLayoutVars>
          <dgm:dir/>
          <dgm:resizeHandles val="exact"/>
        </dgm:presLayoutVars>
      </dgm:prSet>
      <dgm:spPr/>
    </dgm:pt>
    <dgm:pt modelId="{5B726702-2EFE-4F06-91D7-6FF8DC41F270}" type="pres">
      <dgm:prSet presAssocID="{370FECE3-D347-4E94-8D49-89A301DD384F}" presName="node" presStyleLbl="node1" presStyleIdx="0" presStyleCnt="5">
        <dgm:presLayoutVars>
          <dgm:bulletEnabled val="1"/>
        </dgm:presLayoutVars>
      </dgm:prSet>
      <dgm:spPr/>
    </dgm:pt>
    <dgm:pt modelId="{0C6F79D1-1622-43E4-AB17-CC333A554901}" type="pres">
      <dgm:prSet presAssocID="{370FECE3-D347-4E94-8D49-89A301DD384F}" presName="spNode" presStyleCnt="0"/>
      <dgm:spPr/>
    </dgm:pt>
    <dgm:pt modelId="{4253416C-DCDB-444C-B260-24AD749ABBF1}" type="pres">
      <dgm:prSet presAssocID="{7FAD246C-DC9C-4F87-91CF-AB12349AA23C}" presName="sibTrans" presStyleLbl="sibTrans1D1" presStyleIdx="0" presStyleCnt="5"/>
      <dgm:spPr/>
    </dgm:pt>
    <dgm:pt modelId="{3E0E11A1-E215-4181-9BB5-71923E095322}" type="pres">
      <dgm:prSet presAssocID="{610D0B8D-6BA1-4AF4-A25E-0D6AFB505E9B}" presName="node" presStyleLbl="node1" presStyleIdx="1" presStyleCnt="5">
        <dgm:presLayoutVars>
          <dgm:bulletEnabled val="1"/>
        </dgm:presLayoutVars>
      </dgm:prSet>
      <dgm:spPr/>
    </dgm:pt>
    <dgm:pt modelId="{5C3A754B-F4F5-4BE1-994E-A64E9F6F6E4E}" type="pres">
      <dgm:prSet presAssocID="{610D0B8D-6BA1-4AF4-A25E-0D6AFB505E9B}" presName="spNode" presStyleCnt="0"/>
      <dgm:spPr/>
    </dgm:pt>
    <dgm:pt modelId="{CD267322-05EF-4ED5-B4A9-C36BEFAE2F4C}" type="pres">
      <dgm:prSet presAssocID="{B16200AB-3EEB-4D8D-88D2-0810F14A24FF}" presName="sibTrans" presStyleLbl="sibTrans1D1" presStyleIdx="1" presStyleCnt="5"/>
      <dgm:spPr/>
    </dgm:pt>
    <dgm:pt modelId="{9D2FBE92-330B-41C7-8B5E-2D44CB8752B0}" type="pres">
      <dgm:prSet presAssocID="{3B1B7044-5D5A-4906-A09B-8C4E75B19CDB}" presName="node" presStyleLbl="node1" presStyleIdx="2" presStyleCnt="5">
        <dgm:presLayoutVars>
          <dgm:bulletEnabled val="1"/>
        </dgm:presLayoutVars>
      </dgm:prSet>
      <dgm:spPr/>
    </dgm:pt>
    <dgm:pt modelId="{F5FDB4E3-3D9D-4D3F-B176-DAC097F06932}" type="pres">
      <dgm:prSet presAssocID="{3B1B7044-5D5A-4906-A09B-8C4E75B19CDB}" presName="spNode" presStyleCnt="0"/>
      <dgm:spPr/>
    </dgm:pt>
    <dgm:pt modelId="{89F34652-B2BA-43B8-9736-CE0D0630DB57}" type="pres">
      <dgm:prSet presAssocID="{6E0AE105-15D8-4551-AB72-F075B474824F}" presName="sibTrans" presStyleLbl="sibTrans1D1" presStyleIdx="2" presStyleCnt="5"/>
      <dgm:spPr/>
    </dgm:pt>
    <dgm:pt modelId="{D25DD7C8-F9B3-41B9-A593-BE6A9B5F3FF6}" type="pres">
      <dgm:prSet presAssocID="{1265321A-9E08-471A-AE65-B3E90BCC6452}" presName="node" presStyleLbl="node1" presStyleIdx="3" presStyleCnt="5">
        <dgm:presLayoutVars>
          <dgm:bulletEnabled val="1"/>
        </dgm:presLayoutVars>
      </dgm:prSet>
      <dgm:spPr/>
    </dgm:pt>
    <dgm:pt modelId="{D9049575-74DC-478D-A0DD-71D72BC7BC9B}" type="pres">
      <dgm:prSet presAssocID="{1265321A-9E08-471A-AE65-B3E90BCC6452}" presName="spNode" presStyleCnt="0"/>
      <dgm:spPr/>
    </dgm:pt>
    <dgm:pt modelId="{4308BF12-97AE-41B0-B845-3C489BC1C061}" type="pres">
      <dgm:prSet presAssocID="{BEB37CA2-9F8C-45A7-9DAC-1BAFCC140CF4}" presName="sibTrans" presStyleLbl="sibTrans1D1" presStyleIdx="3" presStyleCnt="5"/>
      <dgm:spPr/>
    </dgm:pt>
    <dgm:pt modelId="{9807DF84-0562-4D4B-A296-ACF439BF6D7C}" type="pres">
      <dgm:prSet presAssocID="{90685A35-2BFA-475C-A85E-45EAA4F7FC89}" presName="node" presStyleLbl="node1" presStyleIdx="4" presStyleCnt="5">
        <dgm:presLayoutVars>
          <dgm:bulletEnabled val="1"/>
        </dgm:presLayoutVars>
      </dgm:prSet>
      <dgm:spPr/>
    </dgm:pt>
    <dgm:pt modelId="{414C7CA3-D15D-46CB-BCA8-CA481521A721}" type="pres">
      <dgm:prSet presAssocID="{90685A35-2BFA-475C-A85E-45EAA4F7FC89}" presName="spNode" presStyleCnt="0"/>
      <dgm:spPr/>
    </dgm:pt>
    <dgm:pt modelId="{E08E9077-C5AA-4AD1-8F19-CF5592AD1AC5}" type="pres">
      <dgm:prSet presAssocID="{7A4ED1E7-9881-4647-84EC-C64ACBF640B5}" presName="sibTrans" presStyleLbl="sibTrans1D1" presStyleIdx="4" presStyleCnt="5"/>
      <dgm:spPr/>
    </dgm:pt>
  </dgm:ptLst>
  <dgm:cxnLst>
    <dgm:cxn modelId="{79987811-6C84-4A30-BD1B-4D922ED498DB}" type="presOf" srcId="{370FECE3-D347-4E94-8D49-89A301DD384F}" destId="{5B726702-2EFE-4F06-91D7-6FF8DC41F270}" srcOrd="0" destOrd="0" presId="urn:microsoft.com/office/officeart/2005/8/layout/cycle6"/>
    <dgm:cxn modelId="{F24D3129-46B7-4816-99DA-D66AC7D3A829}" type="presOf" srcId="{7A4ED1E7-9881-4647-84EC-C64ACBF640B5}" destId="{E08E9077-C5AA-4AD1-8F19-CF5592AD1AC5}" srcOrd="0" destOrd="0" presId="urn:microsoft.com/office/officeart/2005/8/layout/cycle6"/>
    <dgm:cxn modelId="{CE544B2E-8070-41CF-86AD-1AB1A858831E}" srcId="{7E9BC738-AF63-4302-8E46-5D8619326216}" destId="{1265321A-9E08-471A-AE65-B3E90BCC6452}" srcOrd="3" destOrd="0" parTransId="{98B74435-E863-4168-B627-53CC2F1AF195}" sibTransId="{BEB37CA2-9F8C-45A7-9DAC-1BAFCC140CF4}"/>
    <dgm:cxn modelId="{0903554E-4DF9-4E6C-9A79-F6A959330751}" type="presOf" srcId="{1265321A-9E08-471A-AE65-B3E90BCC6452}" destId="{D25DD7C8-F9B3-41B9-A593-BE6A9B5F3FF6}" srcOrd="0" destOrd="0" presId="urn:microsoft.com/office/officeart/2005/8/layout/cycle6"/>
    <dgm:cxn modelId="{976DDF4E-B335-4433-999D-F7E54BCFBE00}" srcId="{7E9BC738-AF63-4302-8E46-5D8619326216}" destId="{3B1B7044-5D5A-4906-A09B-8C4E75B19CDB}" srcOrd="2" destOrd="0" parTransId="{36363D8A-1655-4E61-A621-33CA73F65160}" sibTransId="{6E0AE105-15D8-4551-AB72-F075B474824F}"/>
    <dgm:cxn modelId="{5E94EF52-4941-4D49-B37A-ECE96180FF30}" srcId="{7E9BC738-AF63-4302-8E46-5D8619326216}" destId="{610D0B8D-6BA1-4AF4-A25E-0D6AFB505E9B}" srcOrd="1" destOrd="0" parTransId="{6DF1F789-8950-41CD-8C31-03D90C3A25C2}" sibTransId="{B16200AB-3EEB-4D8D-88D2-0810F14A24FF}"/>
    <dgm:cxn modelId="{A3BB9B7E-F2CE-49B4-98B5-CC6535B3DED7}" type="presOf" srcId="{BEB37CA2-9F8C-45A7-9DAC-1BAFCC140CF4}" destId="{4308BF12-97AE-41B0-B845-3C489BC1C061}" srcOrd="0" destOrd="0" presId="urn:microsoft.com/office/officeart/2005/8/layout/cycle6"/>
    <dgm:cxn modelId="{9778248B-E774-47F0-ACFE-CFF05D3B5D95}" type="presOf" srcId="{3B1B7044-5D5A-4906-A09B-8C4E75B19CDB}" destId="{9D2FBE92-330B-41C7-8B5E-2D44CB8752B0}" srcOrd="0" destOrd="0" presId="urn:microsoft.com/office/officeart/2005/8/layout/cycle6"/>
    <dgm:cxn modelId="{4AF3B096-C90D-43CC-99B4-A4BE76E5E369}" type="presOf" srcId="{B16200AB-3EEB-4D8D-88D2-0810F14A24FF}" destId="{CD267322-05EF-4ED5-B4A9-C36BEFAE2F4C}" srcOrd="0" destOrd="0" presId="urn:microsoft.com/office/officeart/2005/8/layout/cycle6"/>
    <dgm:cxn modelId="{9B96C397-F2E2-48F2-9365-052EDB4B0556}" srcId="{7E9BC738-AF63-4302-8E46-5D8619326216}" destId="{90685A35-2BFA-475C-A85E-45EAA4F7FC89}" srcOrd="4" destOrd="0" parTransId="{458185CA-B144-4D3B-807D-F23E4F7E8560}" sibTransId="{7A4ED1E7-9881-4647-84EC-C64ACBF640B5}"/>
    <dgm:cxn modelId="{A05E4FAE-E260-4297-9287-987FAA59DAB9}" type="presOf" srcId="{7FAD246C-DC9C-4F87-91CF-AB12349AA23C}" destId="{4253416C-DCDB-444C-B260-24AD749ABBF1}" srcOrd="0" destOrd="0" presId="urn:microsoft.com/office/officeart/2005/8/layout/cycle6"/>
    <dgm:cxn modelId="{DD4449BD-8E7C-41C5-97EA-8D93065D06E4}" type="presOf" srcId="{610D0B8D-6BA1-4AF4-A25E-0D6AFB505E9B}" destId="{3E0E11A1-E215-4181-9BB5-71923E095322}" srcOrd="0" destOrd="0" presId="urn:microsoft.com/office/officeart/2005/8/layout/cycle6"/>
    <dgm:cxn modelId="{F9B471C0-007C-4501-9C61-CAD40BD10713}" type="presOf" srcId="{6E0AE105-15D8-4551-AB72-F075B474824F}" destId="{89F34652-B2BA-43B8-9736-CE0D0630DB57}" srcOrd="0" destOrd="0" presId="urn:microsoft.com/office/officeart/2005/8/layout/cycle6"/>
    <dgm:cxn modelId="{E2854CDA-75F1-464D-8CB3-A3D127E210A7}" srcId="{7E9BC738-AF63-4302-8E46-5D8619326216}" destId="{370FECE3-D347-4E94-8D49-89A301DD384F}" srcOrd="0" destOrd="0" parTransId="{7B9B5059-4016-4CD2-9913-E35E8E51FC70}" sibTransId="{7FAD246C-DC9C-4F87-91CF-AB12349AA23C}"/>
    <dgm:cxn modelId="{700B3DF6-5E82-4069-AFEE-D5143A33A963}" type="presOf" srcId="{90685A35-2BFA-475C-A85E-45EAA4F7FC89}" destId="{9807DF84-0562-4D4B-A296-ACF439BF6D7C}" srcOrd="0" destOrd="0" presId="urn:microsoft.com/office/officeart/2005/8/layout/cycle6"/>
    <dgm:cxn modelId="{85C4CBF7-61F3-4426-AAF1-B65CE312B96E}" type="presOf" srcId="{7E9BC738-AF63-4302-8E46-5D8619326216}" destId="{B76B9183-17A0-4BE2-A88F-1A791A86FFDD}" srcOrd="0" destOrd="0" presId="urn:microsoft.com/office/officeart/2005/8/layout/cycle6"/>
    <dgm:cxn modelId="{A7928EE9-AA02-4466-9DB8-FD69E34528B8}" type="presParOf" srcId="{B76B9183-17A0-4BE2-A88F-1A791A86FFDD}" destId="{5B726702-2EFE-4F06-91D7-6FF8DC41F270}" srcOrd="0" destOrd="0" presId="urn:microsoft.com/office/officeart/2005/8/layout/cycle6"/>
    <dgm:cxn modelId="{566D92D8-F003-4735-A13B-5C3B38A86A5A}" type="presParOf" srcId="{B76B9183-17A0-4BE2-A88F-1A791A86FFDD}" destId="{0C6F79D1-1622-43E4-AB17-CC333A554901}" srcOrd="1" destOrd="0" presId="urn:microsoft.com/office/officeart/2005/8/layout/cycle6"/>
    <dgm:cxn modelId="{3594F126-26A1-4300-930D-DC9113105562}" type="presParOf" srcId="{B76B9183-17A0-4BE2-A88F-1A791A86FFDD}" destId="{4253416C-DCDB-444C-B260-24AD749ABBF1}" srcOrd="2" destOrd="0" presId="urn:microsoft.com/office/officeart/2005/8/layout/cycle6"/>
    <dgm:cxn modelId="{8E8B9FD2-F4B1-4B83-B70E-88ED134FFA0E}" type="presParOf" srcId="{B76B9183-17A0-4BE2-A88F-1A791A86FFDD}" destId="{3E0E11A1-E215-4181-9BB5-71923E095322}" srcOrd="3" destOrd="0" presId="urn:microsoft.com/office/officeart/2005/8/layout/cycle6"/>
    <dgm:cxn modelId="{923753DA-3FA2-4CB2-8476-F7CFB11F920A}" type="presParOf" srcId="{B76B9183-17A0-4BE2-A88F-1A791A86FFDD}" destId="{5C3A754B-F4F5-4BE1-994E-A64E9F6F6E4E}" srcOrd="4" destOrd="0" presId="urn:microsoft.com/office/officeart/2005/8/layout/cycle6"/>
    <dgm:cxn modelId="{BCC04CF3-084F-43EC-98F0-B0ADD3D4F496}" type="presParOf" srcId="{B76B9183-17A0-4BE2-A88F-1A791A86FFDD}" destId="{CD267322-05EF-4ED5-B4A9-C36BEFAE2F4C}" srcOrd="5" destOrd="0" presId="urn:microsoft.com/office/officeart/2005/8/layout/cycle6"/>
    <dgm:cxn modelId="{B7CE3AF1-53EB-441C-8CC0-A84F45F86C52}" type="presParOf" srcId="{B76B9183-17A0-4BE2-A88F-1A791A86FFDD}" destId="{9D2FBE92-330B-41C7-8B5E-2D44CB8752B0}" srcOrd="6" destOrd="0" presId="urn:microsoft.com/office/officeart/2005/8/layout/cycle6"/>
    <dgm:cxn modelId="{6B6DAC95-EBEE-4262-AE36-5398630DDBC1}" type="presParOf" srcId="{B76B9183-17A0-4BE2-A88F-1A791A86FFDD}" destId="{F5FDB4E3-3D9D-4D3F-B176-DAC097F06932}" srcOrd="7" destOrd="0" presId="urn:microsoft.com/office/officeart/2005/8/layout/cycle6"/>
    <dgm:cxn modelId="{67F59611-DA28-4E67-A575-B14D09B132D4}" type="presParOf" srcId="{B76B9183-17A0-4BE2-A88F-1A791A86FFDD}" destId="{89F34652-B2BA-43B8-9736-CE0D0630DB57}" srcOrd="8" destOrd="0" presId="urn:microsoft.com/office/officeart/2005/8/layout/cycle6"/>
    <dgm:cxn modelId="{629B1417-16FA-4B99-905B-FF119D0627FB}" type="presParOf" srcId="{B76B9183-17A0-4BE2-A88F-1A791A86FFDD}" destId="{D25DD7C8-F9B3-41B9-A593-BE6A9B5F3FF6}" srcOrd="9" destOrd="0" presId="urn:microsoft.com/office/officeart/2005/8/layout/cycle6"/>
    <dgm:cxn modelId="{B548AC86-EFD5-4A66-8446-B5AEEF05DC31}" type="presParOf" srcId="{B76B9183-17A0-4BE2-A88F-1A791A86FFDD}" destId="{D9049575-74DC-478D-A0DD-71D72BC7BC9B}" srcOrd="10" destOrd="0" presId="urn:microsoft.com/office/officeart/2005/8/layout/cycle6"/>
    <dgm:cxn modelId="{4A10C2F0-7CF1-42B7-B2A7-568B59A8FD95}" type="presParOf" srcId="{B76B9183-17A0-4BE2-A88F-1A791A86FFDD}" destId="{4308BF12-97AE-41B0-B845-3C489BC1C061}" srcOrd="11" destOrd="0" presId="urn:microsoft.com/office/officeart/2005/8/layout/cycle6"/>
    <dgm:cxn modelId="{AE4A99B4-D1B6-4B71-BAA2-83A37728B805}" type="presParOf" srcId="{B76B9183-17A0-4BE2-A88F-1A791A86FFDD}" destId="{9807DF84-0562-4D4B-A296-ACF439BF6D7C}" srcOrd="12" destOrd="0" presId="urn:microsoft.com/office/officeart/2005/8/layout/cycle6"/>
    <dgm:cxn modelId="{B86C666F-E44B-4B5A-81BB-987719354E26}" type="presParOf" srcId="{B76B9183-17A0-4BE2-A88F-1A791A86FFDD}" destId="{414C7CA3-D15D-46CB-BCA8-CA481521A721}" srcOrd="13" destOrd="0" presId="urn:microsoft.com/office/officeart/2005/8/layout/cycle6"/>
    <dgm:cxn modelId="{27E6E5CB-FA4A-40E2-802F-50B3C3168269}" type="presParOf" srcId="{B76B9183-17A0-4BE2-A88F-1A791A86FFDD}" destId="{E08E9077-C5AA-4AD1-8F19-CF5592AD1AC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9BC738-AF63-4302-8E46-5D861932621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de-DE"/>
        </a:p>
      </dgm:t>
    </dgm:pt>
    <dgm:pt modelId="{370FECE3-D347-4E94-8D49-89A301DD384F}">
      <dgm:prSet phldrT="[Text]"/>
      <dgm:spPr/>
      <dgm:t>
        <a:bodyPr/>
        <a:lstStyle/>
        <a:p>
          <a:r>
            <a:rPr lang="de-DE" dirty="0"/>
            <a:t>gute Seiteneinsicht</a:t>
          </a:r>
        </a:p>
      </dgm:t>
    </dgm:pt>
    <dgm:pt modelId="{7B9B5059-4016-4CD2-9913-E35E8E51FC70}" type="parTrans" cxnId="{E2854CDA-75F1-464D-8CB3-A3D127E210A7}">
      <dgm:prSet/>
      <dgm:spPr/>
      <dgm:t>
        <a:bodyPr/>
        <a:lstStyle/>
        <a:p>
          <a:endParaRPr lang="de-DE"/>
        </a:p>
      </dgm:t>
    </dgm:pt>
    <dgm:pt modelId="{7FAD246C-DC9C-4F87-91CF-AB12349AA23C}" type="sibTrans" cxnId="{E2854CDA-75F1-464D-8CB3-A3D127E210A7}">
      <dgm:prSet/>
      <dgm:spPr/>
      <dgm:t>
        <a:bodyPr/>
        <a:lstStyle/>
        <a:p>
          <a:endParaRPr lang="de-DE"/>
        </a:p>
      </dgm:t>
    </dgm:pt>
    <dgm:pt modelId="{610D0B8D-6BA1-4AF4-A25E-0D6AFB505E9B}">
      <dgm:prSet phldrT="[Text]"/>
      <dgm:spPr/>
      <dgm:t>
        <a:bodyPr/>
        <a:lstStyle/>
        <a:p>
          <a:r>
            <a:rPr lang="de-DE" dirty="0"/>
            <a:t>passende Distanz</a:t>
          </a:r>
        </a:p>
      </dgm:t>
    </dgm:pt>
    <dgm:pt modelId="{6DF1F789-8950-41CD-8C31-03D90C3A25C2}" type="parTrans" cxnId="{5E94EF52-4941-4D49-B37A-ECE96180FF30}">
      <dgm:prSet/>
      <dgm:spPr/>
      <dgm:t>
        <a:bodyPr/>
        <a:lstStyle/>
        <a:p>
          <a:endParaRPr lang="de-DE"/>
        </a:p>
      </dgm:t>
    </dgm:pt>
    <dgm:pt modelId="{B16200AB-3EEB-4D8D-88D2-0810F14A24FF}" type="sibTrans" cxnId="{5E94EF52-4941-4D49-B37A-ECE96180FF30}">
      <dgm:prSet/>
      <dgm:spPr/>
      <dgm:t>
        <a:bodyPr/>
        <a:lstStyle/>
        <a:p>
          <a:endParaRPr lang="de-DE"/>
        </a:p>
      </dgm:t>
    </dgm:pt>
    <dgm:pt modelId="{3B1B7044-5D5A-4906-A09B-8C4E75B19CDB}">
      <dgm:prSet phldrT="[Text]"/>
      <dgm:spPr/>
      <dgm:t>
        <a:bodyPr/>
        <a:lstStyle/>
        <a:p>
          <a:r>
            <a:rPr lang="de-DE" dirty="0"/>
            <a:t>nicht im Weg stehend</a:t>
          </a:r>
        </a:p>
      </dgm:t>
    </dgm:pt>
    <dgm:pt modelId="{36363D8A-1655-4E61-A621-33CA73F65160}" type="parTrans" cxnId="{976DDF4E-B335-4433-999D-F7E54BCFBE00}">
      <dgm:prSet/>
      <dgm:spPr/>
      <dgm:t>
        <a:bodyPr/>
        <a:lstStyle/>
        <a:p>
          <a:endParaRPr lang="de-DE"/>
        </a:p>
      </dgm:t>
    </dgm:pt>
    <dgm:pt modelId="{6E0AE105-15D8-4551-AB72-F075B474824F}" type="sibTrans" cxnId="{976DDF4E-B335-4433-999D-F7E54BCFBE00}">
      <dgm:prSet/>
      <dgm:spPr/>
      <dgm:t>
        <a:bodyPr/>
        <a:lstStyle/>
        <a:p>
          <a:endParaRPr lang="de-DE"/>
        </a:p>
      </dgm:t>
    </dgm:pt>
    <dgm:pt modelId="{1265321A-9E08-471A-AE65-B3E90BCC6452}">
      <dgm:prSet phldrT="[Text]"/>
      <dgm:spPr/>
      <dgm:t>
        <a:bodyPr/>
        <a:lstStyle/>
        <a:p>
          <a:r>
            <a:rPr lang="de-DE" dirty="0"/>
            <a:t>flexibel anpassbar</a:t>
          </a:r>
        </a:p>
      </dgm:t>
    </dgm:pt>
    <dgm:pt modelId="{98B74435-E863-4168-B627-53CC2F1AF195}" type="parTrans" cxnId="{CE544B2E-8070-41CF-86AD-1AB1A858831E}">
      <dgm:prSet/>
      <dgm:spPr/>
      <dgm:t>
        <a:bodyPr/>
        <a:lstStyle/>
        <a:p>
          <a:endParaRPr lang="de-DE"/>
        </a:p>
      </dgm:t>
    </dgm:pt>
    <dgm:pt modelId="{BEB37CA2-9F8C-45A7-9DAC-1BAFCC140CF4}" type="sibTrans" cxnId="{CE544B2E-8070-41CF-86AD-1AB1A858831E}">
      <dgm:prSet/>
      <dgm:spPr/>
      <dgm:t>
        <a:bodyPr/>
        <a:lstStyle/>
        <a:p>
          <a:endParaRPr lang="de-DE"/>
        </a:p>
      </dgm:t>
    </dgm:pt>
    <dgm:pt modelId="{90685A35-2BFA-475C-A85E-45EAA4F7FC89}">
      <dgm:prSet phldrT="[Text]"/>
      <dgm:spPr/>
      <dgm:t>
        <a:bodyPr/>
        <a:lstStyle/>
        <a:p>
          <a:r>
            <a:rPr lang="de-DE" dirty="0"/>
            <a:t>SRA*in im Blick</a:t>
          </a:r>
        </a:p>
      </dgm:t>
    </dgm:pt>
    <dgm:pt modelId="{458185CA-B144-4D3B-807D-F23E4F7E8560}" type="parTrans" cxnId="{9B96C397-F2E2-48F2-9365-052EDB4B0556}">
      <dgm:prSet/>
      <dgm:spPr/>
      <dgm:t>
        <a:bodyPr/>
        <a:lstStyle/>
        <a:p>
          <a:endParaRPr lang="de-DE"/>
        </a:p>
      </dgm:t>
    </dgm:pt>
    <dgm:pt modelId="{7A4ED1E7-9881-4647-84EC-C64ACBF640B5}" type="sibTrans" cxnId="{9B96C397-F2E2-48F2-9365-052EDB4B0556}">
      <dgm:prSet/>
      <dgm:spPr/>
      <dgm:t>
        <a:bodyPr/>
        <a:lstStyle/>
        <a:p>
          <a:endParaRPr lang="de-DE"/>
        </a:p>
      </dgm:t>
    </dgm:pt>
    <dgm:pt modelId="{35E6816D-1138-4B2F-85FC-D3890CE12FBA}">
      <dgm:prSet phldrT="[Text]"/>
      <dgm:spPr/>
      <dgm:t>
        <a:bodyPr/>
        <a:lstStyle/>
        <a:p>
          <a:r>
            <a:rPr lang="de-DE" dirty="0"/>
            <a:t>Rückraum frei</a:t>
          </a:r>
        </a:p>
      </dgm:t>
    </dgm:pt>
    <dgm:pt modelId="{CFF6B882-1E7D-4BB0-A29B-5A0638158317}" type="parTrans" cxnId="{65A12D55-BF06-4C47-863D-8FEA8B6673AA}">
      <dgm:prSet/>
      <dgm:spPr/>
      <dgm:t>
        <a:bodyPr/>
        <a:lstStyle/>
        <a:p>
          <a:endParaRPr lang="de-DE"/>
        </a:p>
      </dgm:t>
    </dgm:pt>
    <dgm:pt modelId="{3A4E69EF-666D-4E3B-B443-4DA34BA0AC6E}" type="sibTrans" cxnId="{65A12D55-BF06-4C47-863D-8FEA8B6673AA}">
      <dgm:prSet/>
      <dgm:spPr/>
      <dgm:t>
        <a:bodyPr/>
        <a:lstStyle/>
        <a:p>
          <a:endParaRPr lang="de-DE"/>
        </a:p>
      </dgm:t>
    </dgm:pt>
    <dgm:pt modelId="{B76B9183-17A0-4BE2-A88F-1A791A86FFDD}" type="pres">
      <dgm:prSet presAssocID="{7E9BC738-AF63-4302-8E46-5D8619326216}" presName="cycle" presStyleCnt="0">
        <dgm:presLayoutVars>
          <dgm:dir/>
          <dgm:resizeHandles val="exact"/>
        </dgm:presLayoutVars>
      </dgm:prSet>
      <dgm:spPr/>
    </dgm:pt>
    <dgm:pt modelId="{5B726702-2EFE-4F06-91D7-6FF8DC41F270}" type="pres">
      <dgm:prSet presAssocID="{370FECE3-D347-4E94-8D49-89A301DD384F}" presName="node" presStyleLbl="node1" presStyleIdx="0" presStyleCnt="6">
        <dgm:presLayoutVars>
          <dgm:bulletEnabled val="1"/>
        </dgm:presLayoutVars>
      </dgm:prSet>
      <dgm:spPr/>
    </dgm:pt>
    <dgm:pt modelId="{0C6F79D1-1622-43E4-AB17-CC333A554901}" type="pres">
      <dgm:prSet presAssocID="{370FECE3-D347-4E94-8D49-89A301DD384F}" presName="spNode" presStyleCnt="0"/>
      <dgm:spPr/>
    </dgm:pt>
    <dgm:pt modelId="{4253416C-DCDB-444C-B260-24AD749ABBF1}" type="pres">
      <dgm:prSet presAssocID="{7FAD246C-DC9C-4F87-91CF-AB12349AA23C}" presName="sibTrans" presStyleLbl="sibTrans1D1" presStyleIdx="0" presStyleCnt="6"/>
      <dgm:spPr/>
    </dgm:pt>
    <dgm:pt modelId="{3E0E11A1-E215-4181-9BB5-71923E095322}" type="pres">
      <dgm:prSet presAssocID="{610D0B8D-6BA1-4AF4-A25E-0D6AFB505E9B}" presName="node" presStyleLbl="node1" presStyleIdx="1" presStyleCnt="6">
        <dgm:presLayoutVars>
          <dgm:bulletEnabled val="1"/>
        </dgm:presLayoutVars>
      </dgm:prSet>
      <dgm:spPr/>
    </dgm:pt>
    <dgm:pt modelId="{5C3A754B-F4F5-4BE1-994E-A64E9F6F6E4E}" type="pres">
      <dgm:prSet presAssocID="{610D0B8D-6BA1-4AF4-A25E-0D6AFB505E9B}" presName="spNode" presStyleCnt="0"/>
      <dgm:spPr/>
    </dgm:pt>
    <dgm:pt modelId="{CD267322-05EF-4ED5-B4A9-C36BEFAE2F4C}" type="pres">
      <dgm:prSet presAssocID="{B16200AB-3EEB-4D8D-88D2-0810F14A24FF}" presName="sibTrans" presStyleLbl="sibTrans1D1" presStyleIdx="1" presStyleCnt="6"/>
      <dgm:spPr/>
    </dgm:pt>
    <dgm:pt modelId="{9D2FBE92-330B-41C7-8B5E-2D44CB8752B0}" type="pres">
      <dgm:prSet presAssocID="{3B1B7044-5D5A-4906-A09B-8C4E75B19CDB}" presName="node" presStyleLbl="node1" presStyleIdx="2" presStyleCnt="6">
        <dgm:presLayoutVars>
          <dgm:bulletEnabled val="1"/>
        </dgm:presLayoutVars>
      </dgm:prSet>
      <dgm:spPr/>
    </dgm:pt>
    <dgm:pt modelId="{F5FDB4E3-3D9D-4D3F-B176-DAC097F06932}" type="pres">
      <dgm:prSet presAssocID="{3B1B7044-5D5A-4906-A09B-8C4E75B19CDB}" presName="spNode" presStyleCnt="0"/>
      <dgm:spPr/>
    </dgm:pt>
    <dgm:pt modelId="{89F34652-B2BA-43B8-9736-CE0D0630DB57}" type="pres">
      <dgm:prSet presAssocID="{6E0AE105-15D8-4551-AB72-F075B474824F}" presName="sibTrans" presStyleLbl="sibTrans1D1" presStyleIdx="2" presStyleCnt="6"/>
      <dgm:spPr/>
    </dgm:pt>
    <dgm:pt modelId="{D25DD7C8-F9B3-41B9-A593-BE6A9B5F3FF6}" type="pres">
      <dgm:prSet presAssocID="{1265321A-9E08-471A-AE65-B3E90BCC6452}" presName="node" presStyleLbl="node1" presStyleIdx="3" presStyleCnt="6">
        <dgm:presLayoutVars>
          <dgm:bulletEnabled val="1"/>
        </dgm:presLayoutVars>
      </dgm:prSet>
      <dgm:spPr/>
    </dgm:pt>
    <dgm:pt modelId="{D9049575-74DC-478D-A0DD-71D72BC7BC9B}" type="pres">
      <dgm:prSet presAssocID="{1265321A-9E08-471A-AE65-B3E90BCC6452}" presName="spNode" presStyleCnt="0"/>
      <dgm:spPr/>
    </dgm:pt>
    <dgm:pt modelId="{4308BF12-97AE-41B0-B845-3C489BC1C061}" type="pres">
      <dgm:prSet presAssocID="{BEB37CA2-9F8C-45A7-9DAC-1BAFCC140CF4}" presName="sibTrans" presStyleLbl="sibTrans1D1" presStyleIdx="3" presStyleCnt="6"/>
      <dgm:spPr/>
    </dgm:pt>
    <dgm:pt modelId="{9807DF84-0562-4D4B-A296-ACF439BF6D7C}" type="pres">
      <dgm:prSet presAssocID="{90685A35-2BFA-475C-A85E-45EAA4F7FC89}" presName="node" presStyleLbl="node1" presStyleIdx="4" presStyleCnt="6">
        <dgm:presLayoutVars>
          <dgm:bulletEnabled val="1"/>
        </dgm:presLayoutVars>
      </dgm:prSet>
      <dgm:spPr/>
    </dgm:pt>
    <dgm:pt modelId="{414C7CA3-D15D-46CB-BCA8-CA481521A721}" type="pres">
      <dgm:prSet presAssocID="{90685A35-2BFA-475C-A85E-45EAA4F7FC89}" presName="spNode" presStyleCnt="0"/>
      <dgm:spPr/>
    </dgm:pt>
    <dgm:pt modelId="{E08E9077-C5AA-4AD1-8F19-CF5592AD1AC5}" type="pres">
      <dgm:prSet presAssocID="{7A4ED1E7-9881-4647-84EC-C64ACBF640B5}" presName="sibTrans" presStyleLbl="sibTrans1D1" presStyleIdx="4" presStyleCnt="6"/>
      <dgm:spPr/>
    </dgm:pt>
    <dgm:pt modelId="{3559662F-9476-4C10-BA74-175FECB155CB}" type="pres">
      <dgm:prSet presAssocID="{35E6816D-1138-4B2F-85FC-D3890CE12FBA}" presName="node" presStyleLbl="node1" presStyleIdx="5" presStyleCnt="6">
        <dgm:presLayoutVars>
          <dgm:bulletEnabled val="1"/>
        </dgm:presLayoutVars>
      </dgm:prSet>
      <dgm:spPr/>
    </dgm:pt>
    <dgm:pt modelId="{EE37174D-BFB5-49D3-BA3D-B591A5171DE6}" type="pres">
      <dgm:prSet presAssocID="{35E6816D-1138-4B2F-85FC-D3890CE12FBA}" presName="spNode" presStyleCnt="0"/>
      <dgm:spPr/>
    </dgm:pt>
    <dgm:pt modelId="{A6E2237C-35F3-4665-8CFD-22CF9DA1C0F5}" type="pres">
      <dgm:prSet presAssocID="{3A4E69EF-666D-4E3B-B443-4DA34BA0AC6E}" presName="sibTrans" presStyleLbl="sibTrans1D1" presStyleIdx="5" presStyleCnt="6"/>
      <dgm:spPr/>
    </dgm:pt>
  </dgm:ptLst>
  <dgm:cxnLst>
    <dgm:cxn modelId="{79987811-6C84-4A30-BD1B-4D922ED498DB}" type="presOf" srcId="{370FECE3-D347-4E94-8D49-89A301DD384F}" destId="{5B726702-2EFE-4F06-91D7-6FF8DC41F270}" srcOrd="0" destOrd="0" presId="urn:microsoft.com/office/officeart/2005/8/layout/cycle6"/>
    <dgm:cxn modelId="{F24D3129-46B7-4816-99DA-D66AC7D3A829}" type="presOf" srcId="{7A4ED1E7-9881-4647-84EC-C64ACBF640B5}" destId="{E08E9077-C5AA-4AD1-8F19-CF5592AD1AC5}" srcOrd="0" destOrd="0" presId="urn:microsoft.com/office/officeart/2005/8/layout/cycle6"/>
    <dgm:cxn modelId="{CE544B2E-8070-41CF-86AD-1AB1A858831E}" srcId="{7E9BC738-AF63-4302-8E46-5D8619326216}" destId="{1265321A-9E08-471A-AE65-B3E90BCC6452}" srcOrd="3" destOrd="0" parTransId="{98B74435-E863-4168-B627-53CC2F1AF195}" sibTransId="{BEB37CA2-9F8C-45A7-9DAC-1BAFCC140CF4}"/>
    <dgm:cxn modelId="{0903554E-4DF9-4E6C-9A79-F6A959330751}" type="presOf" srcId="{1265321A-9E08-471A-AE65-B3E90BCC6452}" destId="{D25DD7C8-F9B3-41B9-A593-BE6A9B5F3FF6}" srcOrd="0" destOrd="0" presId="urn:microsoft.com/office/officeart/2005/8/layout/cycle6"/>
    <dgm:cxn modelId="{976DDF4E-B335-4433-999D-F7E54BCFBE00}" srcId="{7E9BC738-AF63-4302-8E46-5D8619326216}" destId="{3B1B7044-5D5A-4906-A09B-8C4E75B19CDB}" srcOrd="2" destOrd="0" parTransId="{36363D8A-1655-4E61-A621-33CA73F65160}" sibTransId="{6E0AE105-15D8-4551-AB72-F075B474824F}"/>
    <dgm:cxn modelId="{5E94EF52-4941-4D49-B37A-ECE96180FF30}" srcId="{7E9BC738-AF63-4302-8E46-5D8619326216}" destId="{610D0B8D-6BA1-4AF4-A25E-0D6AFB505E9B}" srcOrd="1" destOrd="0" parTransId="{6DF1F789-8950-41CD-8C31-03D90C3A25C2}" sibTransId="{B16200AB-3EEB-4D8D-88D2-0810F14A24FF}"/>
    <dgm:cxn modelId="{65A12D55-BF06-4C47-863D-8FEA8B6673AA}" srcId="{7E9BC738-AF63-4302-8E46-5D8619326216}" destId="{35E6816D-1138-4B2F-85FC-D3890CE12FBA}" srcOrd="5" destOrd="0" parTransId="{CFF6B882-1E7D-4BB0-A29B-5A0638158317}" sibTransId="{3A4E69EF-666D-4E3B-B443-4DA34BA0AC6E}"/>
    <dgm:cxn modelId="{69A30D56-3C13-41CD-ABC6-650CB0DD85C4}" type="presOf" srcId="{3A4E69EF-666D-4E3B-B443-4DA34BA0AC6E}" destId="{A6E2237C-35F3-4665-8CFD-22CF9DA1C0F5}" srcOrd="0" destOrd="0" presId="urn:microsoft.com/office/officeart/2005/8/layout/cycle6"/>
    <dgm:cxn modelId="{A3BB9B7E-F2CE-49B4-98B5-CC6535B3DED7}" type="presOf" srcId="{BEB37CA2-9F8C-45A7-9DAC-1BAFCC140CF4}" destId="{4308BF12-97AE-41B0-B845-3C489BC1C061}" srcOrd="0" destOrd="0" presId="urn:microsoft.com/office/officeart/2005/8/layout/cycle6"/>
    <dgm:cxn modelId="{9778248B-E774-47F0-ACFE-CFF05D3B5D95}" type="presOf" srcId="{3B1B7044-5D5A-4906-A09B-8C4E75B19CDB}" destId="{9D2FBE92-330B-41C7-8B5E-2D44CB8752B0}" srcOrd="0" destOrd="0" presId="urn:microsoft.com/office/officeart/2005/8/layout/cycle6"/>
    <dgm:cxn modelId="{4B111D8E-8867-4CAF-99DD-89B6A4B3B249}" type="presOf" srcId="{35E6816D-1138-4B2F-85FC-D3890CE12FBA}" destId="{3559662F-9476-4C10-BA74-175FECB155CB}" srcOrd="0" destOrd="0" presId="urn:microsoft.com/office/officeart/2005/8/layout/cycle6"/>
    <dgm:cxn modelId="{4AF3B096-C90D-43CC-99B4-A4BE76E5E369}" type="presOf" srcId="{B16200AB-3EEB-4D8D-88D2-0810F14A24FF}" destId="{CD267322-05EF-4ED5-B4A9-C36BEFAE2F4C}" srcOrd="0" destOrd="0" presId="urn:microsoft.com/office/officeart/2005/8/layout/cycle6"/>
    <dgm:cxn modelId="{9B96C397-F2E2-48F2-9365-052EDB4B0556}" srcId="{7E9BC738-AF63-4302-8E46-5D8619326216}" destId="{90685A35-2BFA-475C-A85E-45EAA4F7FC89}" srcOrd="4" destOrd="0" parTransId="{458185CA-B144-4D3B-807D-F23E4F7E8560}" sibTransId="{7A4ED1E7-9881-4647-84EC-C64ACBF640B5}"/>
    <dgm:cxn modelId="{A05E4FAE-E260-4297-9287-987FAA59DAB9}" type="presOf" srcId="{7FAD246C-DC9C-4F87-91CF-AB12349AA23C}" destId="{4253416C-DCDB-444C-B260-24AD749ABBF1}" srcOrd="0" destOrd="0" presId="urn:microsoft.com/office/officeart/2005/8/layout/cycle6"/>
    <dgm:cxn modelId="{DD4449BD-8E7C-41C5-97EA-8D93065D06E4}" type="presOf" srcId="{610D0B8D-6BA1-4AF4-A25E-0D6AFB505E9B}" destId="{3E0E11A1-E215-4181-9BB5-71923E095322}" srcOrd="0" destOrd="0" presId="urn:microsoft.com/office/officeart/2005/8/layout/cycle6"/>
    <dgm:cxn modelId="{F9B471C0-007C-4501-9C61-CAD40BD10713}" type="presOf" srcId="{6E0AE105-15D8-4551-AB72-F075B474824F}" destId="{89F34652-B2BA-43B8-9736-CE0D0630DB57}" srcOrd="0" destOrd="0" presId="urn:microsoft.com/office/officeart/2005/8/layout/cycle6"/>
    <dgm:cxn modelId="{E2854CDA-75F1-464D-8CB3-A3D127E210A7}" srcId="{7E9BC738-AF63-4302-8E46-5D8619326216}" destId="{370FECE3-D347-4E94-8D49-89A301DD384F}" srcOrd="0" destOrd="0" parTransId="{7B9B5059-4016-4CD2-9913-E35E8E51FC70}" sibTransId="{7FAD246C-DC9C-4F87-91CF-AB12349AA23C}"/>
    <dgm:cxn modelId="{700B3DF6-5E82-4069-AFEE-D5143A33A963}" type="presOf" srcId="{90685A35-2BFA-475C-A85E-45EAA4F7FC89}" destId="{9807DF84-0562-4D4B-A296-ACF439BF6D7C}" srcOrd="0" destOrd="0" presId="urn:microsoft.com/office/officeart/2005/8/layout/cycle6"/>
    <dgm:cxn modelId="{85C4CBF7-61F3-4426-AAF1-B65CE312B96E}" type="presOf" srcId="{7E9BC738-AF63-4302-8E46-5D8619326216}" destId="{B76B9183-17A0-4BE2-A88F-1A791A86FFDD}" srcOrd="0" destOrd="0" presId="urn:microsoft.com/office/officeart/2005/8/layout/cycle6"/>
    <dgm:cxn modelId="{A7928EE9-AA02-4466-9DB8-FD69E34528B8}" type="presParOf" srcId="{B76B9183-17A0-4BE2-A88F-1A791A86FFDD}" destId="{5B726702-2EFE-4F06-91D7-6FF8DC41F270}" srcOrd="0" destOrd="0" presId="urn:microsoft.com/office/officeart/2005/8/layout/cycle6"/>
    <dgm:cxn modelId="{566D92D8-F003-4735-A13B-5C3B38A86A5A}" type="presParOf" srcId="{B76B9183-17A0-4BE2-A88F-1A791A86FFDD}" destId="{0C6F79D1-1622-43E4-AB17-CC333A554901}" srcOrd="1" destOrd="0" presId="urn:microsoft.com/office/officeart/2005/8/layout/cycle6"/>
    <dgm:cxn modelId="{3594F126-26A1-4300-930D-DC9113105562}" type="presParOf" srcId="{B76B9183-17A0-4BE2-A88F-1A791A86FFDD}" destId="{4253416C-DCDB-444C-B260-24AD749ABBF1}" srcOrd="2" destOrd="0" presId="urn:microsoft.com/office/officeart/2005/8/layout/cycle6"/>
    <dgm:cxn modelId="{8E8B9FD2-F4B1-4B83-B70E-88ED134FFA0E}" type="presParOf" srcId="{B76B9183-17A0-4BE2-A88F-1A791A86FFDD}" destId="{3E0E11A1-E215-4181-9BB5-71923E095322}" srcOrd="3" destOrd="0" presId="urn:microsoft.com/office/officeart/2005/8/layout/cycle6"/>
    <dgm:cxn modelId="{923753DA-3FA2-4CB2-8476-F7CFB11F920A}" type="presParOf" srcId="{B76B9183-17A0-4BE2-A88F-1A791A86FFDD}" destId="{5C3A754B-F4F5-4BE1-994E-A64E9F6F6E4E}" srcOrd="4" destOrd="0" presId="urn:microsoft.com/office/officeart/2005/8/layout/cycle6"/>
    <dgm:cxn modelId="{BCC04CF3-084F-43EC-98F0-B0ADD3D4F496}" type="presParOf" srcId="{B76B9183-17A0-4BE2-A88F-1A791A86FFDD}" destId="{CD267322-05EF-4ED5-B4A9-C36BEFAE2F4C}" srcOrd="5" destOrd="0" presId="urn:microsoft.com/office/officeart/2005/8/layout/cycle6"/>
    <dgm:cxn modelId="{B7CE3AF1-53EB-441C-8CC0-A84F45F86C52}" type="presParOf" srcId="{B76B9183-17A0-4BE2-A88F-1A791A86FFDD}" destId="{9D2FBE92-330B-41C7-8B5E-2D44CB8752B0}" srcOrd="6" destOrd="0" presId="urn:microsoft.com/office/officeart/2005/8/layout/cycle6"/>
    <dgm:cxn modelId="{6B6DAC95-EBEE-4262-AE36-5398630DDBC1}" type="presParOf" srcId="{B76B9183-17A0-4BE2-A88F-1A791A86FFDD}" destId="{F5FDB4E3-3D9D-4D3F-B176-DAC097F06932}" srcOrd="7" destOrd="0" presId="urn:microsoft.com/office/officeart/2005/8/layout/cycle6"/>
    <dgm:cxn modelId="{67F59611-DA28-4E67-A575-B14D09B132D4}" type="presParOf" srcId="{B76B9183-17A0-4BE2-A88F-1A791A86FFDD}" destId="{89F34652-B2BA-43B8-9736-CE0D0630DB57}" srcOrd="8" destOrd="0" presId="urn:microsoft.com/office/officeart/2005/8/layout/cycle6"/>
    <dgm:cxn modelId="{629B1417-16FA-4B99-905B-FF119D0627FB}" type="presParOf" srcId="{B76B9183-17A0-4BE2-A88F-1A791A86FFDD}" destId="{D25DD7C8-F9B3-41B9-A593-BE6A9B5F3FF6}" srcOrd="9" destOrd="0" presId="urn:microsoft.com/office/officeart/2005/8/layout/cycle6"/>
    <dgm:cxn modelId="{B548AC86-EFD5-4A66-8446-B5AEEF05DC31}" type="presParOf" srcId="{B76B9183-17A0-4BE2-A88F-1A791A86FFDD}" destId="{D9049575-74DC-478D-A0DD-71D72BC7BC9B}" srcOrd="10" destOrd="0" presId="urn:microsoft.com/office/officeart/2005/8/layout/cycle6"/>
    <dgm:cxn modelId="{4A10C2F0-7CF1-42B7-B2A7-568B59A8FD95}" type="presParOf" srcId="{B76B9183-17A0-4BE2-A88F-1A791A86FFDD}" destId="{4308BF12-97AE-41B0-B845-3C489BC1C061}" srcOrd="11" destOrd="0" presId="urn:microsoft.com/office/officeart/2005/8/layout/cycle6"/>
    <dgm:cxn modelId="{AE4A99B4-D1B6-4B71-BAA2-83A37728B805}" type="presParOf" srcId="{B76B9183-17A0-4BE2-A88F-1A791A86FFDD}" destId="{9807DF84-0562-4D4B-A296-ACF439BF6D7C}" srcOrd="12" destOrd="0" presId="urn:microsoft.com/office/officeart/2005/8/layout/cycle6"/>
    <dgm:cxn modelId="{B86C666F-E44B-4B5A-81BB-987719354E26}" type="presParOf" srcId="{B76B9183-17A0-4BE2-A88F-1A791A86FFDD}" destId="{414C7CA3-D15D-46CB-BCA8-CA481521A721}" srcOrd="13" destOrd="0" presId="urn:microsoft.com/office/officeart/2005/8/layout/cycle6"/>
    <dgm:cxn modelId="{27E6E5CB-FA4A-40E2-802F-50B3C3168269}" type="presParOf" srcId="{B76B9183-17A0-4BE2-A88F-1A791A86FFDD}" destId="{E08E9077-C5AA-4AD1-8F19-CF5592AD1AC5}" srcOrd="14" destOrd="0" presId="urn:microsoft.com/office/officeart/2005/8/layout/cycle6"/>
    <dgm:cxn modelId="{846E4607-D31F-4019-8328-8640622EC20C}" type="presParOf" srcId="{B76B9183-17A0-4BE2-A88F-1A791A86FFDD}" destId="{3559662F-9476-4C10-BA74-175FECB155CB}" srcOrd="15" destOrd="0" presId="urn:microsoft.com/office/officeart/2005/8/layout/cycle6"/>
    <dgm:cxn modelId="{06124E58-55EA-4B08-B75E-7925DD67C25E}" type="presParOf" srcId="{B76B9183-17A0-4BE2-A88F-1A791A86FFDD}" destId="{EE37174D-BFB5-49D3-BA3D-B591A5171DE6}" srcOrd="16" destOrd="0" presId="urn:microsoft.com/office/officeart/2005/8/layout/cycle6"/>
    <dgm:cxn modelId="{46250B55-C4D9-4979-9E3F-07071A37FC76}" type="presParOf" srcId="{B76B9183-17A0-4BE2-A88F-1A791A86FFDD}" destId="{A6E2237C-35F3-4665-8CFD-22CF9DA1C0F5}"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26702-2EFE-4F06-91D7-6FF8DC41F270}">
      <dsp:nvSpPr>
        <dsp:cNvPr id="0" name=""/>
        <dsp:cNvSpPr/>
      </dsp:nvSpPr>
      <dsp:spPr>
        <a:xfrm>
          <a:off x="2637660" y="1583"/>
          <a:ext cx="1236950" cy="8040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a:t>
          </a:r>
        </a:p>
      </dsp:txBody>
      <dsp:txXfrm>
        <a:off x="2676909" y="40832"/>
        <a:ext cx="1158452" cy="725519"/>
      </dsp:txXfrm>
    </dsp:sp>
    <dsp:sp modelId="{4253416C-DCDB-444C-B260-24AD749ABBF1}">
      <dsp:nvSpPr>
        <dsp:cNvPr id="0" name=""/>
        <dsp:cNvSpPr/>
      </dsp:nvSpPr>
      <dsp:spPr>
        <a:xfrm>
          <a:off x="1647618" y="403592"/>
          <a:ext cx="3217034" cy="3217034"/>
        </a:xfrm>
        <a:custGeom>
          <a:avLst/>
          <a:gdLst/>
          <a:ahLst/>
          <a:cxnLst/>
          <a:rect l="0" t="0" r="0" b="0"/>
          <a:pathLst>
            <a:path>
              <a:moveTo>
                <a:pt x="2235516" y="127234"/>
              </a:moveTo>
              <a:arcTo wR="1608517" hR="1608517" stAng="17576523" swAng="19647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0E11A1-E215-4181-9BB5-71923E095322}">
      <dsp:nvSpPr>
        <dsp:cNvPr id="0" name=""/>
        <dsp:cNvSpPr/>
      </dsp:nvSpPr>
      <dsp:spPr>
        <a:xfrm>
          <a:off x="4167451" y="1113041"/>
          <a:ext cx="1236950" cy="8040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a:t>
          </a:r>
        </a:p>
      </dsp:txBody>
      <dsp:txXfrm>
        <a:off x="4206700" y="1152290"/>
        <a:ext cx="1158452" cy="725519"/>
      </dsp:txXfrm>
    </dsp:sp>
    <dsp:sp modelId="{CD267322-05EF-4ED5-B4A9-C36BEFAE2F4C}">
      <dsp:nvSpPr>
        <dsp:cNvPr id="0" name=""/>
        <dsp:cNvSpPr/>
      </dsp:nvSpPr>
      <dsp:spPr>
        <a:xfrm>
          <a:off x="1647618" y="403592"/>
          <a:ext cx="3217034" cy="3217034"/>
        </a:xfrm>
        <a:custGeom>
          <a:avLst/>
          <a:gdLst/>
          <a:ahLst/>
          <a:cxnLst/>
          <a:rect l="0" t="0" r="0" b="0"/>
          <a:pathLst>
            <a:path>
              <a:moveTo>
                <a:pt x="3214799" y="1523759"/>
              </a:moveTo>
              <a:arcTo wR="1608517" hR="1608517" stAng="21418771" swAng="21987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2FBE92-330B-41C7-8B5E-2D44CB8752B0}">
      <dsp:nvSpPr>
        <dsp:cNvPr id="0" name=""/>
        <dsp:cNvSpPr/>
      </dsp:nvSpPr>
      <dsp:spPr>
        <a:xfrm>
          <a:off x="3583123" y="2911418"/>
          <a:ext cx="1236950" cy="8040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a:t>
          </a:r>
        </a:p>
      </dsp:txBody>
      <dsp:txXfrm>
        <a:off x="3622372" y="2950667"/>
        <a:ext cx="1158452" cy="725519"/>
      </dsp:txXfrm>
    </dsp:sp>
    <dsp:sp modelId="{89F34652-B2BA-43B8-9736-CE0D0630DB57}">
      <dsp:nvSpPr>
        <dsp:cNvPr id="0" name=""/>
        <dsp:cNvSpPr/>
      </dsp:nvSpPr>
      <dsp:spPr>
        <a:xfrm>
          <a:off x="1647618" y="403592"/>
          <a:ext cx="3217034" cy="3217034"/>
        </a:xfrm>
        <a:custGeom>
          <a:avLst/>
          <a:gdLst/>
          <a:ahLst/>
          <a:cxnLst/>
          <a:rect l="0" t="0" r="0" b="0"/>
          <a:pathLst>
            <a:path>
              <a:moveTo>
                <a:pt x="1929098" y="3184764"/>
              </a:moveTo>
              <a:arcTo wR="1608517" hR="1608517" stAng="4710229" swAng="13795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5DD7C8-F9B3-41B9-A593-BE6A9B5F3FF6}">
      <dsp:nvSpPr>
        <dsp:cNvPr id="0" name=""/>
        <dsp:cNvSpPr/>
      </dsp:nvSpPr>
      <dsp:spPr>
        <a:xfrm>
          <a:off x="1692198" y="2911418"/>
          <a:ext cx="1236950" cy="8040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a:t>
          </a:r>
        </a:p>
      </dsp:txBody>
      <dsp:txXfrm>
        <a:off x="1731447" y="2950667"/>
        <a:ext cx="1158452" cy="725519"/>
      </dsp:txXfrm>
    </dsp:sp>
    <dsp:sp modelId="{4308BF12-97AE-41B0-B845-3C489BC1C061}">
      <dsp:nvSpPr>
        <dsp:cNvPr id="0" name=""/>
        <dsp:cNvSpPr/>
      </dsp:nvSpPr>
      <dsp:spPr>
        <a:xfrm>
          <a:off x="1647618" y="403592"/>
          <a:ext cx="3217034" cy="3217034"/>
        </a:xfrm>
        <a:custGeom>
          <a:avLst/>
          <a:gdLst/>
          <a:ahLst/>
          <a:cxnLst/>
          <a:rect l="0" t="0" r="0" b="0"/>
          <a:pathLst>
            <a:path>
              <a:moveTo>
                <a:pt x="269150" y="2499260"/>
              </a:moveTo>
              <a:arcTo wR="1608517" hR="1608517" stAng="8782452" swAng="21987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07DF84-0562-4D4B-A296-ACF439BF6D7C}">
      <dsp:nvSpPr>
        <dsp:cNvPr id="0" name=""/>
        <dsp:cNvSpPr/>
      </dsp:nvSpPr>
      <dsp:spPr>
        <a:xfrm>
          <a:off x="1107870" y="1113041"/>
          <a:ext cx="1236950" cy="8040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a:t>
          </a:r>
        </a:p>
      </dsp:txBody>
      <dsp:txXfrm>
        <a:off x="1147119" y="1152290"/>
        <a:ext cx="1158452" cy="725519"/>
      </dsp:txXfrm>
    </dsp:sp>
    <dsp:sp modelId="{E08E9077-C5AA-4AD1-8F19-CF5592AD1AC5}">
      <dsp:nvSpPr>
        <dsp:cNvPr id="0" name=""/>
        <dsp:cNvSpPr/>
      </dsp:nvSpPr>
      <dsp:spPr>
        <a:xfrm>
          <a:off x="1647618" y="403592"/>
          <a:ext cx="3217034" cy="3217034"/>
        </a:xfrm>
        <a:custGeom>
          <a:avLst/>
          <a:gdLst/>
          <a:ahLst/>
          <a:cxnLst/>
          <a:rect l="0" t="0" r="0" b="0"/>
          <a:pathLst>
            <a:path>
              <a:moveTo>
                <a:pt x="279913" y="701797"/>
              </a:moveTo>
              <a:arcTo wR="1608517" hR="1608517" stAng="12858720" swAng="19647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26702-2EFE-4F06-91D7-6FF8DC41F270}">
      <dsp:nvSpPr>
        <dsp:cNvPr id="0" name=""/>
        <dsp:cNvSpPr/>
      </dsp:nvSpPr>
      <dsp:spPr>
        <a:xfrm>
          <a:off x="2748954" y="1013"/>
          <a:ext cx="1014362" cy="6593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gute Seiteneinsicht</a:t>
          </a:r>
        </a:p>
      </dsp:txBody>
      <dsp:txXfrm>
        <a:off x="2781140" y="33199"/>
        <a:ext cx="949990" cy="594963"/>
      </dsp:txXfrm>
    </dsp:sp>
    <dsp:sp modelId="{4253416C-DCDB-444C-B260-24AD749ABBF1}">
      <dsp:nvSpPr>
        <dsp:cNvPr id="0" name=""/>
        <dsp:cNvSpPr/>
      </dsp:nvSpPr>
      <dsp:spPr>
        <a:xfrm>
          <a:off x="1701495" y="330681"/>
          <a:ext cx="3109281" cy="3109281"/>
        </a:xfrm>
        <a:custGeom>
          <a:avLst/>
          <a:gdLst/>
          <a:ahLst/>
          <a:cxnLst/>
          <a:rect l="0" t="0" r="0" b="0"/>
          <a:pathLst>
            <a:path>
              <a:moveTo>
                <a:pt x="2068318" y="87315"/>
              </a:moveTo>
              <a:arcTo wR="1554640" hR="1554640" stAng="17357640" swAng="15030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0E11A1-E215-4181-9BB5-71923E095322}">
      <dsp:nvSpPr>
        <dsp:cNvPr id="0" name=""/>
        <dsp:cNvSpPr/>
      </dsp:nvSpPr>
      <dsp:spPr>
        <a:xfrm>
          <a:off x="4095313" y="778333"/>
          <a:ext cx="1014362" cy="6593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passende Distanz</a:t>
          </a:r>
        </a:p>
      </dsp:txBody>
      <dsp:txXfrm>
        <a:off x="4127499" y="810519"/>
        <a:ext cx="949990" cy="594963"/>
      </dsp:txXfrm>
    </dsp:sp>
    <dsp:sp modelId="{CD267322-05EF-4ED5-B4A9-C36BEFAE2F4C}">
      <dsp:nvSpPr>
        <dsp:cNvPr id="0" name=""/>
        <dsp:cNvSpPr/>
      </dsp:nvSpPr>
      <dsp:spPr>
        <a:xfrm>
          <a:off x="1701495" y="330681"/>
          <a:ext cx="3109281" cy="3109281"/>
        </a:xfrm>
        <a:custGeom>
          <a:avLst/>
          <a:gdLst/>
          <a:ahLst/>
          <a:cxnLst/>
          <a:rect l="0" t="0" r="0" b="0"/>
          <a:pathLst>
            <a:path>
              <a:moveTo>
                <a:pt x="3045990" y="1115569"/>
              </a:moveTo>
              <a:arcTo wR="1554640" hR="1554640" stAng="20615696" swAng="19686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2FBE92-330B-41C7-8B5E-2D44CB8752B0}">
      <dsp:nvSpPr>
        <dsp:cNvPr id="0" name=""/>
        <dsp:cNvSpPr/>
      </dsp:nvSpPr>
      <dsp:spPr>
        <a:xfrm>
          <a:off x="4095313" y="2332974"/>
          <a:ext cx="1014362" cy="6593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nicht im Weg stehend</a:t>
          </a:r>
        </a:p>
      </dsp:txBody>
      <dsp:txXfrm>
        <a:off x="4127499" y="2365160"/>
        <a:ext cx="949990" cy="594963"/>
      </dsp:txXfrm>
    </dsp:sp>
    <dsp:sp modelId="{89F34652-B2BA-43B8-9736-CE0D0630DB57}">
      <dsp:nvSpPr>
        <dsp:cNvPr id="0" name=""/>
        <dsp:cNvSpPr/>
      </dsp:nvSpPr>
      <dsp:spPr>
        <a:xfrm>
          <a:off x="1701495" y="330681"/>
          <a:ext cx="3109281" cy="3109281"/>
        </a:xfrm>
        <a:custGeom>
          <a:avLst/>
          <a:gdLst/>
          <a:ahLst/>
          <a:cxnLst/>
          <a:rect l="0" t="0" r="0" b="0"/>
          <a:pathLst>
            <a:path>
              <a:moveTo>
                <a:pt x="2641284" y="2666447"/>
              </a:moveTo>
              <a:arcTo wR="1554640" hR="1554640" stAng="2739345" swAng="15030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5DD7C8-F9B3-41B9-A593-BE6A9B5F3FF6}">
      <dsp:nvSpPr>
        <dsp:cNvPr id="0" name=""/>
        <dsp:cNvSpPr/>
      </dsp:nvSpPr>
      <dsp:spPr>
        <a:xfrm>
          <a:off x="2748954" y="3110295"/>
          <a:ext cx="1014362" cy="6593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flexibel anpassbar</a:t>
          </a:r>
        </a:p>
      </dsp:txBody>
      <dsp:txXfrm>
        <a:off x="2781140" y="3142481"/>
        <a:ext cx="949990" cy="594963"/>
      </dsp:txXfrm>
    </dsp:sp>
    <dsp:sp modelId="{4308BF12-97AE-41B0-B845-3C489BC1C061}">
      <dsp:nvSpPr>
        <dsp:cNvPr id="0" name=""/>
        <dsp:cNvSpPr/>
      </dsp:nvSpPr>
      <dsp:spPr>
        <a:xfrm>
          <a:off x="1701495" y="330681"/>
          <a:ext cx="3109281" cy="3109281"/>
        </a:xfrm>
        <a:custGeom>
          <a:avLst/>
          <a:gdLst/>
          <a:ahLst/>
          <a:cxnLst/>
          <a:rect l="0" t="0" r="0" b="0"/>
          <a:pathLst>
            <a:path>
              <a:moveTo>
                <a:pt x="1040963" y="3021966"/>
              </a:moveTo>
              <a:arcTo wR="1554640" hR="1554640" stAng="6557640" swAng="15030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07DF84-0562-4D4B-A296-ACF439BF6D7C}">
      <dsp:nvSpPr>
        <dsp:cNvPr id="0" name=""/>
        <dsp:cNvSpPr/>
      </dsp:nvSpPr>
      <dsp:spPr>
        <a:xfrm>
          <a:off x="1402596" y="2332974"/>
          <a:ext cx="1014362" cy="6593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SRA*in im Blick</a:t>
          </a:r>
        </a:p>
      </dsp:txBody>
      <dsp:txXfrm>
        <a:off x="1434782" y="2365160"/>
        <a:ext cx="949990" cy="594963"/>
      </dsp:txXfrm>
    </dsp:sp>
    <dsp:sp modelId="{E08E9077-C5AA-4AD1-8F19-CF5592AD1AC5}">
      <dsp:nvSpPr>
        <dsp:cNvPr id="0" name=""/>
        <dsp:cNvSpPr/>
      </dsp:nvSpPr>
      <dsp:spPr>
        <a:xfrm>
          <a:off x="1701495" y="330681"/>
          <a:ext cx="3109281" cy="3109281"/>
        </a:xfrm>
        <a:custGeom>
          <a:avLst/>
          <a:gdLst/>
          <a:ahLst/>
          <a:cxnLst/>
          <a:rect l="0" t="0" r="0" b="0"/>
          <a:pathLst>
            <a:path>
              <a:moveTo>
                <a:pt x="63290" y="1993712"/>
              </a:moveTo>
              <a:arcTo wR="1554640" hR="1554640" stAng="9815696" swAng="19686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59662F-9476-4C10-BA74-175FECB155CB}">
      <dsp:nvSpPr>
        <dsp:cNvPr id="0" name=""/>
        <dsp:cNvSpPr/>
      </dsp:nvSpPr>
      <dsp:spPr>
        <a:xfrm>
          <a:off x="1402596" y="778333"/>
          <a:ext cx="1014362" cy="6593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Rückraum frei</a:t>
          </a:r>
        </a:p>
      </dsp:txBody>
      <dsp:txXfrm>
        <a:off x="1434782" y="810519"/>
        <a:ext cx="949990" cy="594963"/>
      </dsp:txXfrm>
    </dsp:sp>
    <dsp:sp modelId="{A6E2237C-35F3-4665-8CFD-22CF9DA1C0F5}">
      <dsp:nvSpPr>
        <dsp:cNvPr id="0" name=""/>
        <dsp:cNvSpPr/>
      </dsp:nvSpPr>
      <dsp:spPr>
        <a:xfrm>
          <a:off x="1701495" y="330681"/>
          <a:ext cx="3109281" cy="3109281"/>
        </a:xfrm>
        <a:custGeom>
          <a:avLst/>
          <a:gdLst/>
          <a:ahLst/>
          <a:cxnLst/>
          <a:rect l="0" t="0" r="0" b="0"/>
          <a:pathLst>
            <a:path>
              <a:moveTo>
                <a:pt x="467996" y="442834"/>
              </a:moveTo>
              <a:arcTo wR="1554640" hR="1554640" stAng="13539345" swAng="15030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umsplatzhalter 2"/>
          <p:cNvSpPr>
            <a:spLocks noGrp="1"/>
          </p:cNvSpPr>
          <p:nvPr>
            <p:ph type="dt" idx="1"/>
          </p:nvPr>
        </p:nvSpPr>
        <p:spPr>
          <a:xfrm>
            <a:off x="333590" y="9576951"/>
            <a:ext cx="709886" cy="138499"/>
          </a:xfrm>
          <a:prstGeom prst="rect">
            <a:avLst/>
          </a:prstGeom>
        </p:spPr>
        <p:txBody>
          <a:bodyPr vert="horz" wrap="square" lIns="0" tIns="0" rIns="0" bIns="0" rtlCol="0">
            <a:spAutoFit/>
          </a:bodyPr>
          <a:lstStyle>
            <a:lvl1pPr algn="l">
              <a:defRPr sz="900">
                <a:latin typeface="+mj-lt"/>
              </a:defRPr>
            </a:lvl1pPr>
          </a:lstStyle>
          <a:p>
            <a:fld id="{56B1D6A0-B199-4BE9-8871-68D3671DF234}" type="datetimeFigureOut">
              <a:rPr lang="de-DE" smtClean="0"/>
              <a:pPr/>
              <a:t>13.02.2024</a:t>
            </a:fld>
            <a:endParaRPr lang="de-DE" dirty="0"/>
          </a:p>
        </p:txBody>
      </p:sp>
      <p:sp>
        <p:nvSpPr>
          <p:cNvPr id="7" name="Foliennummernplatzhalter 6"/>
          <p:cNvSpPr>
            <a:spLocks noGrp="1"/>
          </p:cNvSpPr>
          <p:nvPr>
            <p:ph type="sldNum" sz="quarter" idx="3"/>
          </p:nvPr>
        </p:nvSpPr>
        <p:spPr>
          <a:xfrm>
            <a:off x="5754199" y="9588829"/>
            <a:ext cx="713746" cy="138499"/>
          </a:xfrm>
          <a:prstGeom prst="rect">
            <a:avLst/>
          </a:prstGeom>
        </p:spPr>
        <p:txBody>
          <a:bodyPr vert="horz" wrap="square" lIns="0" tIns="0" rIns="0" bIns="0" rtlCol="0" anchor="b">
            <a:spAutoFit/>
          </a:bodyPr>
          <a:lstStyle>
            <a:lvl1pPr algn="r">
              <a:defRPr sz="900" b="1">
                <a:solidFill>
                  <a:schemeClr val="accent2"/>
                </a:solidFill>
                <a:latin typeface="+mj-lt"/>
              </a:defRPr>
            </a:lvl1pPr>
          </a:lstStyle>
          <a:p>
            <a:r>
              <a:rPr lang="de-DE" dirty="0"/>
              <a:t>Seite </a:t>
            </a:r>
            <a:fld id="{3695953A-7051-472F-A115-FF03055D9F32}" type="slidenum">
              <a:rPr lang="de-DE" smtClean="0"/>
              <a:pPr/>
              <a:t>‹Nr.›</a:t>
            </a:fld>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900190" y="234000"/>
            <a:ext cx="571087" cy="625469"/>
          </a:xfrm>
          <a:prstGeom prst="rect">
            <a:avLst/>
          </a:prstGeom>
        </p:spPr>
      </p:pic>
    </p:spTree>
    <p:extLst>
      <p:ext uri="{BB962C8B-B14F-4D97-AF65-F5344CB8AC3E}">
        <p14:creationId xmlns:p14="http://schemas.microsoft.com/office/powerpoint/2010/main" val="41451393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0" userDrawn="1">
          <p15:clr>
            <a:srgbClr val="F26B43"/>
          </p15:clr>
        </p15:guide>
        <p15:guide id="3" pos="407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333590" y="9576951"/>
            <a:ext cx="709886" cy="138499"/>
          </a:xfrm>
          <a:prstGeom prst="rect">
            <a:avLst/>
          </a:prstGeom>
        </p:spPr>
        <p:txBody>
          <a:bodyPr vert="horz" wrap="square" lIns="0" tIns="0" rIns="0" bIns="0" rtlCol="0">
            <a:spAutoFit/>
          </a:bodyPr>
          <a:lstStyle>
            <a:lvl1pPr algn="l">
              <a:defRPr sz="900">
                <a:latin typeface="+mj-lt"/>
              </a:defRPr>
            </a:lvl1pPr>
          </a:lstStyle>
          <a:p>
            <a:fld id="{56B1D6A0-B199-4BE9-8871-68D3671DF234}" type="datetimeFigureOut">
              <a:rPr lang="de-DE" smtClean="0"/>
              <a:pPr/>
              <a:t>13.02.2024</a:t>
            </a:fld>
            <a:endParaRPr lang="de-DE" dirty="0"/>
          </a:p>
        </p:txBody>
      </p:sp>
      <p:sp>
        <p:nvSpPr>
          <p:cNvPr id="4" name="Folienbildplatzhalter 3"/>
          <p:cNvSpPr>
            <a:spLocks noGrp="1" noRot="1" noChangeAspect="1"/>
          </p:cNvSpPr>
          <p:nvPr>
            <p:ph type="sldImg" idx="2"/>
          </p:nvPr>
        </p:nvSpPr>
        <p:spPr>
          <a:xfrm>
            <a:off x="41275" y="1027113"/>
            <a:ext cx="6718300" cy="377983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33589" y="5129785"/>
            <a:ext cx="6134356" cy="4212614"/>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5"/>
          </p:nvPr>
        </p:nvSpPr>
        <p:spPr>
          <a:xfrm>
            <a:off x="5754199" y="9588829"/>
            <a:ext cx="713746" cy="138499"/>
          </a:xfrm>
          <a:prstGeom prst="rect">
            <a:avLst/>
          </a:prstGeom>
        </p:spPr>
        <p:txBody>
          <a:bodyPr vert="horz" wrap="square" lIns="0" tIns="0" rIns="0" bIns="0" rtlCol="0" anchor="b">
            <a:spAutoFit/>
          </a:bodyPr>
          <a:lstStyle>
            <a:lvl1pPr algn="r">
              <a:defRPr sz="900" b="1">
                <a:solidFill>
                  <a:schemeClr val="accent2"/>
                </a:solidFill>
                <a:latin typeface="+mj-lt"/>
              </a:defRPr>
            </a:lvl1pPr>
          </a:lstStyle>
          <a:p>
            <a:r>
              <a:rPr lang="de-DE" dirty="0"/>
              <a:t>Seite </a:t>
            </a:r>
            <a:fld id="{3695953A-7051-472F-A115-FF03055D9F32}" type="slidenum">
              <a:rPr lang="de-DE" smtClean="0"/>
              <a:pPr/>
              <a:t>‹Nr.›</a:t>
            </a:fld>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900190" y="234000"/>
            <a:ext cx="571087" cy="625469"/>
          </a:xfrm>
          <a:prstGeom prst="rect">
            <a:avLst/>
          </a:prstGeom>
        </p:spPr>
      </p:pic>
    </p:spTree>
    <p:extLst>
      <p:ext uri="{BB962C8B-B14F-4D97-AF65-F5344CB8AC3E}">
        <p14:creationId xmlns:p14="http://schemas.microsoft.com/office/powerpoint/2010/main" val="400481757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defRPr sz="1200" b="1" kern="1200">
        <a:solidFill>
          <a:schemeClr val="accent2"/>
        </a:solidFill>
        <a:latin typeface="+mj-lt"/>
        <a:ea typeface="+mn-ea"/>
        <a:cs typeface="+mn-cs"/>
      </a:defRPr>
    </a:lvl1pPr>
    <a:lvl2pPr marL="0" indent="0" algn="l" defTabSz="914400" rtl="0" eaLnBrk="1" latinLnBrk="0" hangingPunct="1">
      <a:spcBef>
        <a:spcPts val="600"/>
      </a:spcBef>
      <a:defRPr sz="1200" kern="1200">
        <a:solidFill>
          <a:schemeClr val="tx1"/>
        </a:solidFill>
        <a:latin typeface="+mj-lt"/>
        <a:ea typeface="+mn-ea"/>
        <a:cs typeface="+mn-cs"/>
      </a:defRPr>
    </a:lvl2pPr>
    <a:lvl3pPr marL="180000" indent="-180000" algn="l" defTabSz="914400" rtl="0" eaLnBrk="1" latinLnBrk="0" hangingPunct="1">
      <a:spcBef>
        <a:spcPts val="300"/>
      </a:spcBef>
      <a:buClr>
        <a:schemeClr val="accent2"/>
      </a:buClr>
      <a:buFont typeface="DFB Sans Ofc" panose="020B0503030500020204"/>
      <a:buChar char="›"/>
      <a:defRPr sz="1200" kern="1200">
        <a:solidFill>
          <a:schemeClr val="tx1"/>
        </a:solidFill>
        <a:latin typeface="+mj-lt"/>
        <a:ea typeface="+mn-ea"/>
        <a:cs typeface="+mn-cs"/>
      </a:defRPr>
    </a:lvl3pPr>
    <a:lvl4pPr marL="360000" indent="-180000" algn="l" defTabSz="914400" rtl="0" eaLnBrk="1" latinLnBrk="0" hangingPunct="1">
      <a:spcBef>
        <a:spcPts val="300"/>
      </a:spcBef>
      <a:buClr>
        <a:schemeClr val="accent2"/>
      </a:buClr>
      <a:buFont typeface="DFB Sans Ofc" panose="020B0503030500020204"/>
      <a:buChar char="›"/>
      <a:defRPr sz="1200" kern="1200">
        <a:solidFill>
          <a:schemeClr val="tx1"/>
        </a:solidFill>
        <a:latin typeface="+mj-lt"/>
        <a:ea typeface="+mn-ea"/>
        <a:cs typeface="+mn-cs"/>
      </a:defRPr>
    </a:lvl4pPr>
    <a:lvl5pPr marL="270000" indent="-270000" algn="l" defTabSz="914400" rtl="0" eaLnBrk="1" latinLnBrk="0" hangingPunct="1">
      <a:spcBef>
        <a:spcPts val="600"/>
      </a:spcBef>
      <a:buClr>
        <a:schemeClr val="accent2"/>
      </a:buClr>
      <a:buFont typeface="Arial" panose="020B0604020202020204" pitchFamily="34" charset="0"/>
      <a:buChar char="→"/>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3" pos="2121" userDrawn="1">
          <p15:clr>
            <a:srgbClr val="F26B43"/>
          </p15:clr>
        </p15:guide>
        <p15:guide id="4" pos="210" userDrawn="1">
          <p15:clr>
            <a:srgbClr val="F26B43"/>
          </p15:clr>
        </p15:guide>
        <p15:guide id="5" pos="4077"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444843" y="3756944"/>
            <a:ext cx="11301057" cy="1025922"/>
          </a:xfrm>
        </p:spPr>
        <p:txBody>
          <a:bodyPr anchor="b" anchorCtr="0"/>
          <a:lstStyle>
            <a:lvl1pPr>
              <a:lnSpc>
                <a:spcPts val="4000"/>
              </a:lnSpc>
              <a:defRPr sz="3699" baseline="0"/>
            </a:lvl1pPr>
          </a:lstStyle>
          <a:p>
            <a:r>
              <a:rPr lang="de-DE" noProof="0"/>
              <a:t>Mastertitelformat bearbeiten</a:t>
            </a:r>
            <a:endParaRPr lang="de-DE" noProof="0" dirty="0"/>
          </a:p>
        </p:txBody>
      </p:sp>
      <p:sp>
        <p:nvSpPr>
          <p:cNvPr id="3" name="Untertitel 2"/>
          <p:cNvSpPr>
            <a:spLocks noGrp="1"/>
          </p:cNvSpPr>
          <p:nvPr>
            <p:ph type="subTitle" idx="1"/>
          </p:nvPr>
        </p:nvSpPr>
        <p:spPr bwMode="gray">
          <a:xfrm>
            <a:off x="444843" y="4981934"/>
            <a:ext cx="11301057" cy="256480"/>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a:t>Master-Untertitelformat bearbeiten</a:t>
            </a:r>
            <a:endParaRPr lang="de-DE" noProof="0" dirty="0"/>
          </a:p>
        </p:txBody>
      </p:sp>
      <p:sp>
        <p:nvSpPr>
          <p:cNvPr id="10" name="Textplatzhalter 9"/>
          <p:cNvSpPr>
            <a:spLocks noGrp="1"/>
          </p:cNvSpPr>
          <p:nvPr>
            <p:ph type="body" sz="quarter" idx="10"/>
          </p:nvPr>
        </p:nvSpPr>
        <p:spPr bwMode="gray">
          <a:xfrm>
            <a:off x="444843" y="5428557"/>
            <a:ext cx="11301057"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66164" y="563254"/>
            <a:ext cx="1259672" cy="1370141"/>
          </a:xfrm>
          <a:prstGeom prst="rect">
            <a:avLst/>
          </a:prstGeom>
        </p:spPr>
      </p:pic>
      <p:grpSp>
        <p:nvGrpSpPr>
          <p:cNvPr id="18" name="Gruppieren 17"/>
          <p:cNvGrpSpPr/>
          <p:nvPr userDrawn="1"/>
        </p:nvGrpSpPr>
        <p:grpSpPr bwMode="gray">
          <a:xfrm>
            <a:off x="449295" y="-153684"/>
            <a:ext cx="11297861" cy="108000"/>
            <a:chOff x="449412" y="0"/>
            <a:chExt cx="11300803" cy="108000"/>
          </a:xfrm>
        </p:grpSpPr>
        <p:sp>
          <p:nvSpPr>
            <p:cNvPr id="20" name="Freihandform: Form 19"/>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1" name="Freihandform: Form 20"/>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 name="Freihandform: Form 21"/>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4" name="Gruppieren 23"/>
          <p:cNvGrpSpPr/>
          <p:nvPr userDrawn="1"/>
        </p:nvGrpSpPr>
        <p:grpSpPr bwMode="gray">
          <a:xfrm>
            <a:off x="449295" y="6903684"/>
            <a:ext cx="11297861" cy="108000"/>
            <a:chOff x="449412" y="0"/>
            <a:chExt cx="11300803" cy="108000"/>
          </a:xfrm>
        </p:grpSpPr>
        <p:sp>
          <p:nvSpPr>
            <p:cNvPr id="26" name="Freihandform: Form 25"/>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7" name="Freihandform: Form 26"/>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8" name="Freihandform: Form 27"/>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9" name="Freihandform: Form 28"/>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0" name="Gruppieren 29"/>
          <p:cNvGrpSpPr/>
          <p:nvPr userDrawn="1"/>
        </p:nvGrpSpPr>
        <p:grpSpPr>
          <a:xfrm>
            <a:off x="-149354" y="1664804"/>
            <a:ext cx="107973" cy="4500500"/>
            <a:chOff x="-149393" y="1664804"/>
            <a:chExt cx="108001" cy="4500500"/>
          </a:xfrm>
        </p:grpSpPr>
        <p:sp>
          <p:nvSpPr>
            <p:cNvPr id="31" name="Freihandform: Form 30"/>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2" name="Freihandform: Form 31"/>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3" name="Gruppieren 32"/>
          <p:cNvGrpSpPr/>
          <p:nvPr userDrawn="1"/>
        </p:nvGrpSpPr>
        <p:grpSpPr bwMode="gray">
          <a:xfrm>
            <a:off x="12233381" y="1664804"/>
            <a:ext cx="107973" cy="4500500"/>
            <a:chOff x="-149393" y="1664804"/>
            <a:chExt cx="108001" cy="4500500"/>
          </a:xfrm>
        </p:grpSpPr>
        <p:sp>
          <p:nvSpPr>
            <p:cNvPr id="34" name="Freihandform: Form 33"/>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5" name="Freihandform: Form 34"/>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54" name="Freihandform: Form 53"/>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5" name="Textplatzhalter 9"/>
          <p:cNvSpPr>
            <a:spLocks noGrp="1"/>
          </p:cNvSpPr>
          <p:nvPr>
            <p:ph type="body" sz="quarter" idx="11"/>
          </p:nvPr>
        </p:nvSpPr>
        <p:spPr bwMode="gray">
          <a:xfrm>
            <a:off x="444843" y="5613429"/>
            <a:ext cx="11301057"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Tree>
    <p:extLst>
      <p:ext uri="{BB962C8B-B14F-4D97-AF65-F5344CB8AC3E}">
        <p14:creationId xmlns:p14="http://schemas.microsoft.com/office/powerpoint/2010/main" val="189229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Mastertitelformat bearbeiten</a:t>
            </a:r>
            <a:endParaRPr lang="de-DE" noProof="0" dirty="0"/>
          </a:p>
        </p:txBody>
      </p:sp>
      <p:sp>
        <p:nvSpPr>
          <p:cNvPr id="4" name="Datumsplatzhalter 3"/>
          <p:cNvSpPr>
            <a:spLocks noGrp="1"/>
          </p:cNvSpPr>
          <p:nvPr>
            <p:ph type="dt" sz="half" idx="10"/>
          </p:nvPr>
        </p:nvSpPr>
        <p:spPr bwMode="gray"/>
        <p:txBody>
          <a:bodyPr/>
          <a:lstStyle/>
          <a:p>
            <a:fld id="{B5DAB8B0-FA09-4ADC-885F-B6537A8D8F65}" type="datetime1">
              <a:rPr lang="de-DE" noProof="0" smtClean="0"/>
              <a:t>13.02.2024</a:t>
            </a:fld>
            <a:endParaRPr lang="de-DE" noProof="0" dirty="0"/>
          </a:p>
        </p:txBody>
      </p:sp>
      <p:sp>
        <p:nvSpPr>
          <p:cNvPr id="5" name="Fußzeilenplatzhalter 4"/>
          <p:cNvSpPr>
            <a:spLocks noGrp="1"/>
          </p:cNvSpPr>
          <p:nvPr>
            <p:ph type="ftr" sz="quarter" idx="11"/>
          </p:nvPr>
        </p:nvSpPr>
        <p:spPr bwMode="gray"/>
        <p:txBody>
          <a:bodyPr/>
          <a:lstStyle/>
          <a:p>
            <a:r>
              <a:rPr lang="de-DE" noProof="0" dirty="0"/>
              <a:t>/  Platzhalter für den Titel der Präsentation</a:t>
            </a:r>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8" name="Textplatzhalter 7"/>
          <p:cNvSpPr>
            <a:spLocks noGrp="1"/>
          </p:cNvSpPr>
          <p:nvPr>
            <p:ph type="body" sz="quarter" idx="13"/>
          </p:nvPr>
        </p:nvSpPr>
        <p:spPr bwMode="gray">
          <a:xfrm>
            <a:off x="444842" y="1616607"/>
            <a:ext cx="5506566" cy="1641475"/>
          </a:xfrm>
        </p:spPr>
        <p:txBody>
          <a:bodyPr/>
          <a:lstStyle>
            <a:lvl4pPr>
              <a:defRPr/>
            </a:lvl4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3" name="Bildplatzhalter 8"/>
          <p:cNvSpPr>
            <a:spLocks noGrp="1"/>
          </p:cNvSpPr>
          <p:nvPr>
            <p:ph type="pic" sz="quarter" idx="17"/>
          </p:nvPr>
        </p:nvSpPr>
        <p:spPr bwMode="gray">
          <a:xfrm>
            <a:off x="6242805" y="1665288"/>
            <a:ext cx="5506566" cy="4500562"/>
          </a:xfrm>
          <a:noFill/>
        </p:spPr>
        <p:txBody>
          <a:bodyPr tIns="72000">
            <a:noAutofit/>
          </a:bodyPr>
          <a:lstStyle>
            <a:lvl1pPr algn="ctr">
              <a:defRPr b="0">
                <a:solidFill>
                  <a:schemeClr val="tx1"/>
                </a:solidFill>
              </a:defRPr>
            </a:lvl1pPr>
          </a:lstStyle>
          <a:p>
            <a:r>
              <a:rPr lang="de-DE" noProof="0"/>
              <a:t>Bild durch Klicken auf Symbol hinzufügen</a:t>
            </a:r>
            <a:endParaRPr lang="de-DE" noProof="0" dirty="0"/>
          </a:p>
        </p:txBody>
      </p:sp>
      <p:sp>
        <p:nvSpPr>
          <p:cNvPr id="14" name="Textplatzhalter 8"/>
          <p:cNvSpPr>
            <a:spLocks noGrp="1"/>
          </p:cNvSpPr>
          <p:nvPr>
            <p:ph type="body" sz="quarter" idx="18"/>
          </p:nvPr>
        </p:nvSpPr>
        <p:spPr bwMode="gray">
          <a:xfrm>
            <a:off x="444843" y="6019288"/>
            <a:ext cx="5506566" cy="192360"/>
          </a:xfrm>
        </p:spPr>
        <p:txBody>
          <a:bodyPr anchor="b"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0"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71282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ilder mit Bildunterschrif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Mastertitelformat bearbeiten</a:t>
            </a:r>
            <a:endParaRPr lang="de-DE" noProof="0" dirty="0"/>
          </a:p>
        </p:txBody>
      </p:sp>
      <p:sp>
        <p:nvSpPr>
          <p:cNvPr id="4" name="Datumsplatzhalter 3"/>
          <p:cNvSpPr>
            <a:spLocks noGrp="1"/>
          </p:cNvSpPr>
          <p:nvPr>
            <p:ph type="dt" sz="half" idx="10"/>
          </p:nvPr>
        </p:nvSpPr>
        <p:spPr bwMode="gray"/>
        <p:txBody>
          <a:bodyPr/>
          <a:lstStyle/>
          <a:p>
            <a:fld id="{B5DAB8B0-FA09-4ADC-885F-B6537A8D8F65}" type="datetime1">
              <a:rPr lang="de-DE" noProof="0" smtClean="0"/>
              <a:t>13.02.2024</a:t>
            </a:fld>
            <a:endParaRPr lang="de-DE" noProof="0" dirty="0"/>
          </a:p>
        </p:txBody>
      </p:sp>
      <p:sp>
        <p:nvSpPr>
          <p:cNvPr id="5" name="Fußzeilenplatzhalter 4"/>
          <p:cNvSpPr>
            <a:spLocks noGrp="1"/>
          </p:cNvSpPr>
          <p:nvPr>
            <p:ph type="ftr" sz="quarter" idx="11"/>
          </p:nvPr>
        </p:nvSpPr>
        <p:spPr bwMode="gray"/>
        <p:txBody>
          <a:bodyPr/>
          <a:lstStyle/>
          <a:p>
            <a:r>
              <a:rPr lang="de-DE" noProof="0" dirty="0"/>
              <a:t>/  Platzhalter für den Titel der Präsentation</a:t>
            </a:r>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13" name="Bildplatzhalter 8"/>
          <p:cNvSpPr>
            <a:spLocks noGrp="1"/>
          </p:cNvSpPr>
          <p:nvPr>
            <p:ph type="pic" sz="quarter" idx="17"/>
          </p:nvPr>
        </p:nvSpPr>
        <p:spPr bwMode="gray">
          <a:xfrm>
            <a:off x="444843" y="1665288"/>
            <a:ext cx="2591563" cy="1908000"/>
          </a:xfrm>
          <a:noFill/>
        </p:spPr>
        <p:txBody>
          <a:bodyPr tIns="72000">
            <a:noAutofit/>
          </a:bodyPr>
          <a:lstStyle>
            <a:lvl1pPr algn="ctr">
              <a:defRPr b="0">
                <a:solidFill>
                  <a:schemeClr val="tx1"/>
                </a:solidFill>
              </a:defRPr>
            </a:lvl1pPr>
          </a:lstStyle>
          <a:p>
            <a:r>
              <a:rPr lang="de-DE" noProof="0"/>
              <a:t>Bild durch Klicken auf Symbol hinzufügen</a:t>
            </a:r>
            <a:endParaRPr lang="de-DE" noProof="0" dirty="0"/>
          </a:p>
        </p:txBody>
      </p:sp>
      <p:sp>
        <p:nvSpPr>
          <p:cNvPr id="14" name="Textplatzhalter 8"/>
          <p:cNvSpPr>
            <a:spLocks noGrp="1"/>
          </p:cNvSpPr>
          <p:nvPr>
            <p:ph type="body" sz="quarter" idx="18"/>
          </p:nvPr>
        </p:nvSpPr>
        <p:spPr bwMode="gray">
          <a:xfrm>
            <a:off x="444843"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1" name="Bildplatzhalter 8"/>
          <p:cNvSpPr>
            <a:spLocks noGrp="1"/>
          </p:cNvSpPr>
          <p:nvPr>
            <p:ph type="pic" sz="quarter" idx="19"/>
          </p:nvPr>
        </p:nvSpPr>
        <p:spPr bwMode="gray">
          <a:xfrm>
            <a:off x="3348426" y="1665288"/>
            <a:ext cx="2591563" cy="1908000"/>
          </a:xfrm>
          <a:noFill/>
        </p:spPr>
        <p:txBody>
          <a:bodyPr tIns="72000">
            <a:noAutofit/>
          </a:bodyPr>
          <a:lstStyle>
            <a:lvl1pPr algn="ctr">
              <a:defRPr b="0">
                <a:solidFill>
                  <a:schemeClr val="tx1"/>
                </a:solidFill>
              </a:defRPr>
            </a:lvl1pPr>
          </a:lstStyle>
          <a:p>
            <a:r>
              <a:rPr lang="de-DE" noProof="0"/>
              <a:t>Bild durch Klicken auf Symbol hinzufügen</a:t>
            </a:r>
            <a:endParaRPr lang="de-DE" noProof="0" dirty="0"/>
          </a:p>
        </p:txBody>
      </p:sp>
      <p:sp>
        <p:nvSpPr>
          <p:cNvPr id="12" name="Bildplatzhalter 8"/>
          <p:cNvSpPr>
            <a:spLocks noGrp="1"/>
          </p:cNvSpPr>
          <p:nvPr>
            <p:ph type="pic" sz="quarter" idx="20"/>
          </p:nvPr>
        </p:nvSpPr>
        <p:spPr bwMode="gray">
          <a:xfrm>
            <a:off x="6252009" y="1665288"/>
            <a:ext cx="2591563" cy="1908000"/>
          </a:xfrm>
          <a:noFill/>
        </p:spPr>
        <p:txBody>
          <a:bodyPr tIns="72000">
            <a:noAutofit/>
          </a:bodyPr>
          <a:lstStyle>
            <a:lvl1pPr algn="ctr">
              <a:defRPr b="0">
                <a:solidFill>
                  <a:schemeClr val="tx1"/>
                </a:solidFill>
              </a:defRPr>
            </a:lvl1pPr>
          </a:lstStyle>
          <a:p>
            <a:r>
              <a:rPr lang="de-DE" noProof="0"/>
              <a:t>Bild durch Klicken auf Symbol hinzufügen</a:t>
            </a:r>
            <a:endParaRPr lang="de-DE" noProof="0" dirty="0"/>
          </a:p>
        </p:txBody>
      </p:sp>
      <p:sp>
        <p:nvSpPr>
          <p:cNvPr id="15" name="Bildplatzhalter 8"/>
          <p:cNvSpPr>
            <a:spLocks noGrp="1"/>
          </p:cNvSpPr>
          <p:nvPr>
            <p:ph type="pic" sz="quarter" idx="21"/>
          </p:nvPr>
        </p:nvSpPr>
        <p:spPr bwMode="gray">
          <a:xfrm>
            <a:off x="9155593" y="1665288"/>
            <a:ext cx="2591563" cy="1908000"/>
          </a:xfrm>
          <a:noFill/>
        </p:spPr>
        <p:txBody>
          <a:bodyPr tIns="72000">
            <a:noAutofit/>
          </a:bodyPr>
          <a:lstStyle>
            <a:lvl1pPr algn="ctr">
              <a:defRPr b="0">
                <a:solidFill>
                  <a:schemeClr val="tx1"/>
                </a:solidFill>
              </a:defRPr>
            </a:lvl1pPr>
          </a:lstStyle>
          <a:p>
            <a:r>
              <a:rPr lang="de-DE" noProof="0"/>
              <a:t>Bild durch Klicken auf Symbol hinzufügen</a:t>
            </a:r>
            <a:endParaRPr lang="de-DE" noProof="0" dirty="0"/>
          </a:p>
        </p:txBody>
      </p:sp>
      <p:sp>
        <p:nvSpPr>
          <p:cNvPr id="16" name="Textplatzhalter 8"/>
          <p:cNvSpPr>
            <a:spLocks noGrp="1"/>
          </p:cNvSpPr>
          <p:nvPr>
            <p:ph type="body" sz="quarter" idx="22"/>
          </p:nvPr>
        </p:nvSpPr>
        <p:spPr bwMode="gray">
          <a:xfrm>
            <a:off x="3348426"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7" name="Textplatzhalter 8"/>
          <p:cNvSpPr>
            <a:spLocks noGrp="1"/>
          </p:cNvSpPr>
          <p:nvPr>
            <p:ph type="body" sz="quarter" idx="23"/>
          </p:nvPr>
        </p:nvSpPr>
        <p:spPr bwMode="gray">
          <a:xfrm>
            <a:off x="6252009"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8" name="Textplatzhalter 8"/>
          <p:cNvSpPr>
            <a:spLocks noGrp="1"/>
          </p:cNvSpPr>
          <p:nvPr>
            <p:ph type="body" sz="quarter" idx="24"/>
          </p:nvPr>
        </p:nvSpPr>
        <p:spPr bwMode="gray">
          <a:xfrm>
            <a:off x="9155593"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9"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230625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Mastertitelformat bearbeiten</a:t>
            </a:r>
            <a:endParaRPr lang="de-DE" noProof="0" dirty="0"/>
          </a:p>
        </p:txBody>
      </p:sp>
      <p:sp>
        <p:nvSpPr>
          <p:cNvPr id="3" name="Datumsplatzhalter 2"/>
          <p:cNvSpPr>
            <a:spLocks noGrp="1"/>
          </p:cNvSpPr>
          <p:nvPr>
            <p:ph type="dt" sz="half" idx="10"/>
          </p:nvPr>
        </p:nvSpPr>
        <p:spPr bwMode="gray"/>
        <p:txBody>
          <a:bodyPr/>
          <a:lstStyle/>
          <a:p>
            <a:fld id="{6892422E-D617-48A0-A933-C6694FA5C717}" type="datetime1">
              <a:rPr lang="de-DE" noProof="0" smtClean="0"/>
              <a:t>13.02.2024</a:t>
            </a:fld>
            <a:endParaRPr lang="de-DE" noProof="0" dirty="0"/>
          </a:p>
        </p:txBody>
      </p:sp>
      <p:sp>
        <p:nvSpPr>
          <p:cNvPr id="4" name="Fußzeilenplatzhalter 3"/>
          <p:cNvSpPr>
            <a:spLocks noGrp="1"/>
          </p:cNvSpPr>
          <p:nvPr>
            <p:ph type="ftr" sz="quarter" idx="11"/>
          </p:nvPr>
        </p:nvSpPr>
        <p:spPr bwMode="gray"/>
        <p:txBody>
          <a:bodyPr/>
          <a:lstStyle/>
          <a:p>
            <a:r>
              <a:rPr lang="de-DE" noProof="0" dirty="0"/>
              <a:t>/  Platzhalter für den Titel der Präsentation</a:t>
            </a:r>
          </a:p>
        </p:txBody>
      </p:sp>
      <p:sp>
        <p:nvSpPr>
          <p:cNvPr id="5" name="Foliennummernplatzhalter 4"/>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7"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231969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taktfolie">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Mastertitelformat bearbeiten</a:t>
            </a:r>
            <a:endParaRPr lang="de-DE" noProof="0" dirty="0"/>
          </a:p>
        </p:txBody>
      </p:sp>
      <p:sp>
        <p:nvSpPr>
          <p:cNvPr id="3" name="Datumsplatzhalter 2"/>
          <p:cNvSpPr>
            <a:spLocks noGrp="1"/>
          </p:cNvSpPr>
          <p:nvPr>
            <p:ph type="dt" sz="half" idx="10"/>
          </p:nvPr>
        </p:nvSpPr>
        <p:spPr bwMode="gray"/>
        <p:txBody>
          <a:bodyPr/>
          <a:lstStyle/>
          <a:p>
            <a:fld id="{6892422E-D617-48A0-A933-C6694FA5C717}" type="datetime1">
              <a:rPr lang="de-DE" noProof="0" smtClean="0"/>
              <a:t>13.02.2024</a:t>
            </a:fld>
            <a:endParaRPr lang="de-DE" noProof="0" dirty="0"/>
          </a:p>
        </p:txBody>
      </p:sp>
      <p:sp>
        <p:nvSpPr>
          <p:cNvPr id="4" name="Fußzeilenplatzhalter 3"/>
          <p:cNvSpPr>
            <a:spLocks noGrp="1"/>
          </p:cNvSpPr>
          <p:nvPr>
            <p:ph type="ftr" sz="quarter" idx="11"/>
          </p:nvPr>
        </p:nvSpPr>
        <p:spPr bwMode="gray"/>
        <p:txBody>
          <a:bodyPr/>
          <a:lstStyle/>
          <a:p>
            <a:r>
              <a:rPr lang="de-DE" noProof="0" dirty="0"/>
              <a:t>/  Platzhalter für den Titel der Präsentation</a:t>
            </a:r>
          </a:p>
        </p:txBody>
      </p:sp>
      <p:sp>
        <p:nvSpPr>
          <p:cNvPr id="5" name="Foliennummernplatzhalter 4"/>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7" name="Textplatzhalter 7"/>
          <p:cNvSpPr>
            <a:spLocks noGrp="1"/>
          </p:cNvSpPr>
          <p:nvPr>
            <p:ph type="body" sz="quarter" idx="13"/>
          </p:nvPr>
        </p:nvSpPr>
        <p:spPr bwMode="gray">
          <a:xfrm>
            <a:off x="446284" y="1616607"/>
            <a:ext cx="11299616" cy="246221"/>
          </a:xfrm>
        </p:spPr>
        <p:txBody>
          <a:bodyPr/>
          <a:lstStyle>
            <a:lvl1pPr>
              <a:lnSpc>
                <a:spcPct val="100000"/>
              </a:lnSpc>
              <a:spcBef>
                <a:spcPts val="0"/>
              </a:spcBef>
              <a:defRPr/>
            </a:lvl1pPr>
            <a:lvl4pPr>
              <a:defRPr/>
            </a:lvl4pPr>
          </a:lstStyle>
          <a:p>
            <a:pPr lvl="0"/>
            <a:r>
              <a:rPr lang="de-DE" noProof="0"/>
              <a:t>Mastertextformat bearbeiten</a:t>
            </a:r>
          </a:p>
        </p:txBody>
      </p:sp>
      <p:sp>
        <p:nvSpPr>
          <p:cNvPr id="8" name="Textplatzhalter 9"/>
          <p:cNvSpPr>
            <a:spLocks noGrp="1"/>
          </p:cNvSpPr>
          <p:nvPr>
            <p:ph type="body" sz="quarter" idx="14"/>
          </p:nvPr>
        </p:nvSpPr>
        <p:spPr bwMode="gray">
          <a:xfrm>
            <a:off x="444843" y="1955217"/>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
        <p:nvSpPr>
          <p:cNvPr id="9" name="Textplatzhalter 9"/>
          <p:cNvSpPr>
            <a:spLocks noGrp="1"/>
          </p:cNvSpPr>
          <p:nvPr>
            <p:ph type="body" sz="quarter" idx="15"/>
          </p:nvPr>
        </p:nvSpPr>
        <p:spPr bwMode="gray">
          <a:xfrm>
            <a:off x="444843" y="2306140"/>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
        <p:nvSpPr>
          <p:cNvPr id="10" name="Textplatzhalter 9"/>
          <p:cNvSpPr>
            <a:spLocks noGrp="1"/>
          </p:cNvSpPr>
          <p:nvPr>
            <p:ph type="body" sz="quarter" idx="16"/>
          </p:nvPr>
        </p:nvSpPr>
        <p:spPr bwMode="gray">
          <a:xfrm>
            <a:off x="444843" y="2560142"/>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
        <p:nvSpPr>
          <p:cNvPr id="11" name="Textplatzhalter 9"/>
          <p:cNvSpPr>
            <a:spLocks noGrp="1"/>
          </p:cNvSpPr>
          <p:nvPr>
            <p:ph type="body" sz="quarter" idx="17"/>
          </p:nvPr>
        </p:nvSpPr>
        <p:spPr bwMode="gray">
          <a:xfrm>
            <a:off x="444843" y="2915134"/>
            <a:ext cx="11301057" cy="246221"/>
          </a:xfrm>
        </p:spPr>
        <p:txBody>
          <a:bodyPr/>
          <a:lstStyle>
            <a:lvl1pPr marL="360363" indent="-360363">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
        <p:nvSpPr>
          <p:cNvPr id="12" name="Textplatzhalter 9"/>
          <p:cNvSpPr>
            <a:spLocks noGrp="1"/>
          </p:cNvSpPr>
          <p:nvPr>
            <p:ph type="body" sz="quarter" idx="18"/>
          </p:nvPr>
        </p:nvSpPr>
        <p:spPr bwMode="gray">
          <a:xfrm>
            <a:off x="444843" y="3169133"/>
            <a:ext cx="11301057" cy="246221"/>
          </a:xfrm>
        </p:spPr>
        <p:txBody>
          <a:bodyPr/>
          <a:lstStyle>
            <a:lvl1pPr marL="360363" indent="-360363">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Tree>
    <p:extLst>
      <p:ext uri="{BB962C8B-B14F-4D97-AF65-F5344CB8AC3E}">
        <p14:creationId xmlns:p14="http://schemas.microsoft.com/office/powerpoint/2010/main" val="2311798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bschlußfolie">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444843" y="3756944"/>
            <a:ext cx="11301057" cy="1025922"/>
          </a:xfrm>
        </p:spPr>
        <p:txBody>
          <a:bodyPr anchor="b" anchorCtr="0"/>
          <a:lstStyle>
            <a:lvl1pPr>
              <a:lnSpc>
                <a:spcPts val="4000"/>
              </a:lnSpc>
              <a:defRPr sz="3699" baseline="0"/>
            </a:lvl1pPr>
          </a:lstStyle>
          <a:p>
            <a:r>
              <a:rPr lang="de-DE" noProof="0"/>
              <a:t>Mastertitelformat bearbeiten</a:t>
            </a:r>
            <a:endParaRPr lang="de-DE" noProof="0" dirty="0"/>
          </a:p>
        </p:txBody>
      </p:sp>
      <p:sp>
        <p:nvSpPr>
          <p:cNvPr id="3" name="Untertitel 2"/>
          <p:cNvSpPr>
            <a:spLocks noGrp="1"/>
          </p:cNvSpPr>
          <p:nvPr>
            <p:ph type="subTitle" idx="1"/>
          </p:nvPr>
        </p:nvSpPr>
        <p:spPr bwMode="gray">
          <a:xfrm>
            <a:off x="444843" y="4981934"/>
            <a:ext cx="11301057" cy="256480"/>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a:t>Master-Untertitelformat bearbeiten</a:t>
            </a:r>
            <a:endParaRPr lang="de-DE" noProof="0" dirty="0"/>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66164" y="563254"/>
            <a:ext cx="1259672" cy="1370141"/>
          </a:xfrm>
          <a:prstGeom prst="rect">
            <a:avLst/>
          </a:prstGeom>
        </p:spPr>
      </p:pic>
      <p:grpSp>
        <p:nvGrpSpPr>
          <p:cNvPr id="18" name="Gruppieren 17"/>
          <p:cNvGrpSpPr/>
          <p:nvPr userDrawn="1"/>
        </p:nvGrpSpPr>
        <p:grpSpPr bwMode="gray">
          <a:xfrm>
            <a:off x="449295" y="-153684"/>
            <a:ext cx="11297861" cy="108000"/>
            <a:chOff x="449412" y="0"/>
            <a:chExt cx="11300803" cy="108000"/>
          </a:xfrm>
        </p:grpSpPr>
        <p:sp>
          <p:nvSpPr>
            <p:cNvPr id="20" name="Freihandform: Form 19"/>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1" name="Freihandform: Form 20"/>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 name="Freihandform: Form 21"/>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4" name="Gruppieren 23"/>
          <p:cNvGrpSpPr/>
          <p:nvPr userDrawn="1"/>
        </p:nvGrpSpPr>
        <p:grpSpPr bwMode="gray">
          <a:xfrm>
            <a:off x="449295" y="6903684"/>
            <a:ext cx="11297861" cy="108000"/>
            <a:chOff x="449412" y="0"/>
            <a:chExt cx="11300803" cy="108000"/>
          </a:xfrm>
        </p:grpSpPr>
        <p:sp>
          <p:nvSpPr>
            <p:cNvPr id="26" name="Freihandform: Form 25"/>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7" name="Freihandform: Form 26"/>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8" name="Freihandform: Form 27"/>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9" name="Freihandform: Form 28"/>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0" name="Gruppieren 29"/>
          <p:cNvGrpSpPr/>
          <p:nvPr userDrawn="1"/>
        </p:nvGrpSpPr>
        <p:grpSpPr>
          <a:xfrm>
            <a:off x="-149354" y="1664804"/>
            <a:ext cx="107973" cy="4500500"/>
            <a:chOff x="-149393" y="1664804"/>
            <a:chExt cx="108001" cy="4500500"/>
          </a:xfrm>
        </p:grpSpPr>
        <p:sp>
          <p:nvSpPr>
            <p:cNvPr id="31" name="Freihandform: Form 30"/>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2" name="Freihandform: Form 31"/>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3" name="Gruppieren 32"/>
          <p:cNvGrpSpPr/>
          <p:nvPr userDrawn="1"/>
        </p:nvGrpSpPr>
        <p:grpSpPr bwMode="gray">
          <a:xfrm>
            <a:off x="12233381" y="1664804"/>
            <a:ext cx="107973" cy="4500500"/>
            <a:chOff x="-149393" y="1664804"/>
            <a:chExt cx="108001" cy="4500500"/>
          </a:xfrm>
        </p:grpSpPr>
        <p:sp>
          <p:nvSpPr>
            <p:cNvPr id="34" name="Freihandform: Form 33"/>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5" name="Freihandform: Form 34"/>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54" name="Freihandform: Form 53"/>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Tree>
    <p:extLst>
      <p:ext uri="{BB962C8B-B14F-4D97-AF65-F5344CB8AC3E}">
        <p14:creationId xmlns:p14="http://schemas.microsoft.com/office/powerpoint/2010/main" val="134581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4B20E-560D-F9E6-CD73-60C531056FC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3410793-C07F-49BD-DE07-AC1341D83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EA59A26-2139-7BFC-B65A-0A302D77CA58}"/>
              </a:ext>
            </a:extLst>
          </p:cNvPr>
          <p:cNvSpPr>
            <a:spLocks noGrp="1"/>
          </p:cNvSpPr>
          <p:nvPr>
            <p:ph type="dt" sz="half" idx="10"/>
          </p:nvPr>
        </p:nvSpPr>
        <p:spPr/>
        <p:txBody>
          <a:bodyPr/>
          <a:lstStyle/>
          <a:p>
            <a:fld id="{A9896499-E0BF-452F-B3A2-BED8F1C4AF3F}" type="datetimeFigureOut">
              <a:rPr lang="de-DE" smtClean="0"/>
              <a:t>13.02.2024</a:t>
            </a:fld>
            <a:endParaRPr lang="de-DE"/>
          </a:p>
        </p:txBody>
      </p:sp>
      <p:sp>
        <p:nvSpPr>
          <p:cNvPr id="5" name="Fußzeilenplatzhalter 4">
            <a:extLst>
              <a:ext uri="{FF2B5EF4-FFF2-40B4-BE49-F238E27FC236}">
                <a16:creationId xmlns:a16="http://schemas.microsoft.com/office/drawing/2014/main" id="{4EA54387-3F38-C9C3-03E8-0FE50F265D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DAA4827-C615-95A8-AED9-5343A588366B}"/>
              </a:ext>
            </a:extLst>
          </p:cNvPr>
          <p:cNvSpPr>
            <a:spLocks noGrp="1"/>
          </p:cNvSpPr>
          <p:nvPr>
            <p:ph type="sldNum" sz="quarter" idx="12"/>
          </p:nvPr>
        </p:nvSpPr>
        <p:spPr/>
        <p:txBody>
          <a:bodyPr/>
          <a:lstStyle/>
          <a:p>
            <a:fld id="{E1F700D5-C544-48B2-908F-372BE61A185B}" type="slidenum">
              <a:rPr lang="de-DE" smtClean="0"/>
              <a:t>‹Nr.›</a:t>
            </a:fld>
            <a:endParaRPr lang="de-DE"/>
          </a:p>
        </p:txBody>
      </p:sp>
    </p:spTree>
    <p:extLst>
      <p:ext uri="{BB962C8B-B14F-4D97-AF65-F5344CB8AC3E}">
        <p14:creationId xmlns:p14="http://schemas.microsoft.com/office/powerpoint/2010/main" val="4006903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9E622-1BC9-E6A9-6B77-EAAB487F8B2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65BE390-F1C2-00AD-6944-DEEB43226FD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FCCF965-6E66-6DE5-1EA3-02578CB614FF}"/>
              </a:ext>
            </a:extLst>
          </p:cNvPr>
          <p:cNvSpPr>
            <a:spLocks noGrp="1"/>
          </p:cNvSpPr>
          <p:nvPr>
            <p:ph type="dt" sz="half" idx="10"/>
          </p:nvPr>
        </p:nvSpPr>
        <p:spPr/>
        <p:txBody>
          <a:bodyPr/>
          <a:lstStyle/>
          <a:p>
            <a:fld id="{A9896499-E0BF-452F-B3A2-BED8F1C4AF3F}" type="datetimeFigureOut">
              <a:rPr lang="de-DE" smtClean="0"/>
              <a:t>13.02.2024</a:t>
            </a:fld>
            <a:endParaRPr lang="de-DE"/>
          </a:p>
        </p:txBody>
      </p:sp>
      <p:sp>
        <p:nvSpPr>
          <p:cNvPr id="5" name="Fußzeilenplatzhalter 4">
            <a:extLst>
              <a:ext uri="{FF2B5EF4-FFF2-40B4-BE49-F238E27FC236}">
                <a16:creationId xmlns:a16="http://schemas.microsoft.com/office/drawing/2014/main" id="{4395CE51-FCC7-8B82-7047-542A7EA810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D8872F-BD80-88B8-0659-40F8DDE447CC}"/>
              </a:ext>
            </a:extLst>
          </p:cNvPr>
          <p:cNvSpPr>
            <a:spLocks noGrp="1"/>
          </p:cNvSpPr>
          <p:nvPr>
            <p:ph type="sldNum" sz="quarter" idx="12"/>
          </p:nvPr>
        </p:nvSpPr>
        <p:spPr/>
        <p:txBody>
          <a:bodyPr/>
          <a:lstStyle/>
          <a:p>
            <a:fld id="{E1F700D5-C544-48B2-908F-372BE61A185B}" type="slidenum">
              <a:rPr lang="de-DE" smtClean="0"/>
              <a:t>‹Nr.›</a:t>
            </a:fld>
            <a:endParaRPr lang="de-DE"/>
          </a:p>
        </p:txBody>
      </p:sp>
    </p:spTree>
    <p:extLst>
      <p:ext uri="{BB962C8B-B14F-4D97-AF65-F5344CB8AC3E}">
        <p14:creationId xmlns:p14="http://schemas.microsoft.com/office/powerpoint/2010/main" val="102915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81B4F-F4EB-C3D1-125B-3C2A9A26C1D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9A28012-B625-6CCE-A963-9FD71E66BD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5244752-0110-8685-2FD8-3CEBF0500AA8}"/>
              </a:ext>
            </a:extLst>
          </p:cNvPr>
          <p:cNvSpPr>
            <a:spLocks noGrp="1"/>
          </p:cNvSpPr>
          <p:nvPr>
            <p:ph type="dt" sz="half" idx="10"/>
          </p:nvPr>
        </p:nvSpPr>
        <p:spPr/>
        <p:txBody>
          <a:bodyPr/>
          <a:lstStyle/>
          <a:p>
            <a:fld id="{A9896499-E0BF-452F-B3A2-BED8F1C4AF3F}" type="datetimeFigureOut">
              <a:rPr lang="de-DE" smtClean="0"/>
              <a:t>13.02.2024</a:t>
            </a:fld>
            <a:endParaRPr lang="de-DE"/>
          </a:p>
        </p:txBody>
      </p:sp>
      <p:sp>
        <p:nvSpPr>
          <p:cNvPr id="5" name="Fußzeilenplatzhalter 4">
            <a:extLst>
              <a:ext uri="{FF2B5EF4-FFF2-40B4-BE49-F238E27FC236}">
                <a16:creationId xmlns:a16="http://schemas.microsoft.com/office/drawing/2014/main" id="{4E85C4B7-8574-F2AF-CA14-CE29AEE1D8D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EE66A5-38BF-1BA2-FFBE-C9C0FF5B0B4F}"/>
              </a:ext>
            </a:extLst>
          </p:cNvPr>
          <p:cNvSpPr>
            <a:spLocks noGrp="1"/>
          </p:cNvSpPr>
          <p:nvPr>
            <p:ph type="sldNum" sz="quarter" idx="12"/>
          </p:nvPr>
        </p:nvSpPr>
        <p:spPr/>
        <p:txBody>
          <a:bodyPr/>
          <a:lstStyle/>
          <a:p>
            <a:fld id="{E1F700D5-C544-48B2-908F-372BE61A185B}" type="slidenum">
              <a:rPr lang="de-DE" smtClean="0"/>
              <a:t>‹Nr.›</a:t>
            </a:fld>
            <a:endParaRPr lang="de-DE"/>
          </a:p>
        </p:txBody>
      </p:sp>
    </p:spTree>
    <p:extLst>
      <p:ext uri="{BB962C8B-B14F-4D97-AF65-F5344CB8AC3E}">
        <p14:creationId xmlns:p14="http://schemas.microsoft.com/office/powerpoint/2010/main" val="253155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E635C-385D-EBBA-5CB7-E2318230EDF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90DF9BB-411B-6E6F-1BD9-0B23A13B325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2766B7E-4511-D192-08A4-BDB2E503F35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533DBD-09CC-1D74-37D3-1C9F936D45CC}"/>
              </a:ext>
            </a:extLst>
          </p:cNvPr>
          <p:cNvSpPr>
            <a:spLocks noGrp="1"/>
          </p:cNvSpPr>
          <p:nvPr>
            <p:ph type="dt" sz="half" idx="10"/>
          </p:nvPr>
        </p:nvSpPr>
        <p:spPr/>
        <p:txBody>
          <a:bodyPr/>
          <a:lstStyle/>
          <a:p>
            <a:fld id="{A9896499-E0BF-452F-B3A2-BED8F1C4AF3F}" type="datetimeFigureOut">
              <a:rPr lang="de-DE" smtClean="0"/>
              <a:t>13.02.2024</a:t>
            </a:fld>
            <a:endParaRPr lang="de-DE"/>
          </a:p>
        </p:txBody>
      </p:sp>
      <p:sp>
        <p:nvSpPr>
          <p:cNvPr id="6" name="Fußzeilenplatzhalter 5">
            <a:extLst>
              <a:ext uri="{FF2B5EF4-FFF2-40B4-BE49-F238E27FC236}">
                <a16:creationId xmlns:a16="http://schemas.microsoft.com/office/drawing/2014/main" id="{27BFCD42-24EB-80A6-CD0E-F63498B14C2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DF41081-1C0D-47CA-36CE-E05B69D4757F}"/>
              </a:ext>
            </a:extLst>
          </p:cNvPr>
          <p:cNvSpPr>
            <a:spLocks noGrp="1"/>
          </p:cNvSpPr>
          <p:nvPr>
            <p:ph type="sldNum" sz="quarter" idx="12"/>
          </p:nvPr>
        </p:nvSpPr>
        <p:spPr/>
        <p:txBody>
          <a:bodyPr/>
          <a:lstStyle/>
          <a:p>
            <a:fld id="{E1F700D5-C544-48B2-908F-372BE61A185B}" type="slidenum">
              <a:rPr lang="de-DE" smtClean="0"/>
              <a:t>‹Nr.›</a:t>
            </a:fld>
            <a:endParaRPr lang="de-DE"/>
          </a:p>
        </p:txBody>
      </p:sp>
    </p:spTree>
    <p:extLst>
      <p:ext uri="{BB962C8B-B14F-4D97-AF65-F5344CB8AC3E}">
        <p14:creationId xmlns:p14="http://schemas.microsoft.com/office/powerpoint/2010/main" val="2592219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AEF92-5C12-BD81-E29F-E154FAB30DF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04492E3-B4C6-16F4-98BF-F43D5A2CDD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C0FB64-43E4-BD48-40BB-3A3216DAE72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46F953B-4695-F5FD-38CE-E0F157F3F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32EA2D9-5C77-AE59-4C03-E2908CBD74F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1FDBE0F-48F3-E2C3-9F6A-A1D7821FEDE2}"/>
              </a:ext>
            </a:extLst>
          </p:cNvPr>
          <p:cNvSpPr>
            <a:spLocks noGrp="1"/>
          </p:cNvSpPr>
          <p:nvPr>
            <p:ph type="dt" sz="half" idx="10"/>
          </p:nvPr>
        </p:nvSpPr>
        <p:spPr/>
        <p:txBody>
          <a:bodyPr/>
          <a:lstStyle/>
          <a:p>
            <a:fld id="{A9896499-E0BF-452F-B3A2-BED8F1C4AF3F}" type="datetimeFigureOut">
              <a:rPr lang="de-DE" smtClean="0"/>
              <a:t>13.02.2024</a:t>
            </a:fld>
            <a:endParaRPr lang="de-DE"/>
          </a:p>
        </p:txBody>
      </p:sp>
      <p:sp>
        <p:nvSpPr>
          <p:cNvPr id="8" name="Fußzeilenplatzhalter 7">
            <a:extLst>
              <a:ext uri="{FF2B5EF4-FFF2-40B4-BE49-F238E27FC236}">
                <a16:creationId xmlns:a16="http://schemas.microsoft.com/office/drawing/2014/main" id="{6A0BFFA3-5F17-1597-E2F6-D163D778A52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3E87C46-F8FB-E9EE-491D-A4CC937B691D}"/>
              </a:ext>
            </a:extLst>
          </p:cNvPr>
          <p:cNvSpPr>
            <a:spLocks noGrp="1"/>
          </p:cNvSpPr>
          <p:nvPr>
            <p:ph type="sldNum" sz="quarter" idx="12"/>
          </p:nvPr>
        </p:nvSpPr>
        <p:spPr/>
        <p:txBody>
          <a:bodyPr/>
          <a:lstStyle/>
          <a:p>
            <a:fld id="{E1F700D5-C544-48B2-908F-372BE61A185B}" type="slidenum">
              <a:rPr lang="de-DE" smtClean="0"/>
              <a:t>‹Nr.›</a:t>
            </a:fld>
            <a:endParaRPr lang="de-DE"/>
          </a:p>
        </p:txBody>
      </p:sp>
    </p:spTree>
    <p:extLst>
      <p:ext uri="{BB962C8B-B14F-4D97-AF65-F5344CB8AC3E}">
        <p14:creationId xmlns:p14="http://schemas.microsoft.com/office/powerpoint/2010/main" val="334731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29" name="Bildplatzhalter 28"/>
          <p:cNvSpPr>
            <a:spLocks noGrp="1"/>
          </p:cNvSpPr>
          <p:nvPr>
            <p:ph type="pic" sz="quarter" idx="18"/>
          </p:nvPr>
        </p:nvSpPr>
        <p:spPr bwMode="gray">
          <a:xfrm>
            <a:off x="7779549" y="0"/>
            <a:ext cx="4412451" cy="6858000"/>
          </a:xfrm>
          <a:custGeom>
            <a:avLst/>
            <a:gdLst>
              <a:gd name="connsiteX0" fmla="*/ 0 w 4413600"/>
              <a:gd name="connsiteY0" fmla="*/ 4806776 h 6858000"/>
              <a:gd name="connsiteX1" fmla="*/ 216534 w 4413600"/>
              <a:gd name="connsiteY1" fmla="*/ 4814300 h 6858000"/>
              <a:gd name="connsiteX2" fmla="*/ 3171593 w 4413600"/>
              <a:gd name="connsiteY2" fmla="*/ 6717625 h 6858000"/>
              <a:gd name="connsiteX3" fmla="*/ 3239215 w 4413600"/>
              <a:gd name="connsiteY3" fmla="*/ 6858000 h 6858000"/>
              <a:gd name="connsiteX4" fmla="*/ 0 w 4413600"/>
              <a:gd name="connsiteY4" fmla="*/ 6858000 h 6858000"/>
              <a:gd name="connsiteX5" fmla="*/ 0 w 4413600"/>
              <a:gd name="connsiteY5" fmla="*/ 0 h 6858000"/>
              <a:gd name="connsiteX6" fmla="*/ 4413600 w 4413600"/>
              <a:gd name="connsiteY6" fmla="*/ 0 h 6858000"/>
              <a:gd name="connsiteX7" fmla="*/ 4413600 w 4413600"/>
              <a:gd name="connsiteY7" fmla="*/ 6858000 h 6858000"/>
              <a:gd name="connsiteX8" fmla="*/ 3303780 w 4413600"/>
              <a:gd name="connsiteY8" fmla="*/ 6858000 h 6858000"/>
              <a:gd name="connsiteX9" fmla="*/ 3300962 w 4413600"/>
              <a:gd name="connsiteY9" fmla="*/ 6851767 h 6858000"/>
              <a:gd name="connsiteX10" fmla="*/ 232131 w 4413600"/>
              <a:gd name="connsiteY10" fmla="*/ 4761273 h 6858000"/>
              <a:gd name="connsiteX11" fmla="*/ 0 w 4413600"/>
              <a:gd name="connsiteY11" fmla="*/ 47528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3600" h="6858000">
                <a:moveTo>
                  <a:pt x="0" y="4806776"/>
                </a:moveTo>
                <a:lnTo>
                  <a:pt x="216534" y="4814300"/>
                </a:lnTo>
                <a:cubicBezTo>
                  <a:pt x="1494573" y="4903423"/>
                  <a:pt x="2591500" y="5649771"/>
                  <a:pt x="3171593" y="6717625"/>
                </a:cubicBezTo>
                <a:lnTo>
                  <a:pt x="3239215" y="6858000"/>
                </a:lnTo>
                <a:lnTo>
                  <a:pt x="0" y="6858000"/>
                </a:lnTo>
                <a:close/>
                <a:moveTo>
                  <a:pt x="0" y="0"/>
                </a:moveTo>
                <a:lnTo>
                  <a:pt x="4413600" y="0"/>
                </a:lnTo>
                <a:lnTo>
                  <a:pt x="4413600" y="6858000"/>
                </a:lnTo>
                <a:lnTo>
                  <a:pt x="3303780" y="6858000"/>
                </a:lnTo>
                <a:lnTo>
                  <a:pt x="3300962" y="6851767"/>
                </a:lnTo>
                <a:cubicBezTo>
                  <a:pt x="2739546" y="5686639"/>
                  <a:pt x="1586841" y="4860046"/>
                  <a:pt x="232131" y="4761273"/>
                </a:cubicBezTo>
                <a:lnTo>
                  <a:pt x="0" y="4752842"/>
                </a:lnTo>
                <a:close/>
              </a:path>
            </a:pathLst>
          </a:custGeom>
          <a:solidFill>
            <a:schemeClr val="bg1"/>
          </a:solidFill>
        </p:spPr>
        <p:txBody>
          <a:bodyPr wrap="square" tIns="72000">
            <a:noAutofit/>
          </a:bodyPr>
          <a:lstStyle>
            <a:lvl1pPr algn="ctr">
              <a:defRPr b="0">
                <a:solidFill>
                  <a:schemeClr val="tx1"/>
                </a:solidFill>
              </a:defRPr>
            </a:lvl1pPr>
          </a:lstStyle>
          <a:p>
            <a:r>
              <a:rPr lang="de-DE" noProof="0"/>
              <a:t>Bild durch Klicken auf Symbol hinzufügen</a:t>
            </a:r>
            <a:endParaRPr lang="de-DE" noProof="0" dirty="0"/>
          </a:p>
        </p:txBody>
      </p:sp>
      <p:sp>
        <p:nvSpPr>
          <p:cNvPr id="60" name="Rechteck 59"/>
          <p:cNvSpPr/>
          <p:nvPr userDrawn="1"/>
        </p:nvSpPr>
        <p:spPr bwMode="gray">
          <a:xfrm>
            <a:off x="7724239" y="0"/>
            <a:ext cx="539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66" name="Freihandform: Form 65"/>
          <p:cNvSpPr>
            <a:spLocks noChangeAspect="1"/>
          </p:cNvSpPr>
          <p:nvPr userDrawn="1"/>
        </p:nvSpPr>
        <p:spPr bwMode="gray">
          <a:xfrm>
            <a:off x="4393872" y="4751338"/>
            <a:ext cx="6688596" cy="2106662"/>
          </a:xfrm>
          <a:custGeom>
            <a:avLst/>
            <a:gdLst>
              <a:gd name="connsiteX0" fmla="*/ 3345169 w 6690338"/>
              <a:gd name="connsiteY0" fmla="*/ 0 h 2106662"/>
              <a:gd name="connsiteX1" fmla="*/ 6687520 w 6690338"/>
              <a:gd name="connsiteY1" fmla="*/ 2100429 h 2106662"/>
              <a:gd name="connsiteX2" fmla="*/ 6690338 w 6690338"/>
              <a:gd name="connsiteY2" fmla="*/ 2106662 h 2106662"/>
              <a:gd name="connsiteX3" fmla="*/ 6625773 w 6690338"/>
              <a:gd name="connsiteY3" fmla="*/ 2106662 h 2106662"/>
              <a:gd name="connsiteX4" fmla="*/ 6558151 w 6690338"/>
              <a:gd name="connsiteY4" fmla="*/ 1966287 h 2106662"/>
              <a:gd name="connsiteX5" fmla="*/ 3345169 w 6690338"/>
              <a:gd name="connsiteY5" fmla="*/ 54000 h 2106662"/>
              <a:gd name="connsiteX6" fmla="*/ 132188 w 6690338"/>
              <a:gd name="connsiteY6" fmla="*/ 1966287 h 2106662"/>
              <a:gd name="connsiteX7" fmla="*/ 64565 w 6690338"/>
              <a:gd name="connsiteY7" fmla="*/ 2106662 h 2106662"/>
              <a:gd name="connsiteX8" fmla="*/ 0 w 6690338"/>
              <a:gd name="connsiteY8" fmla="*/ 2106662 h 2106662"/>
              <a:gd name="connsiteX9" fmla="*/ 2818 w 6690338"/>
              <a:gd name="connsiteY9" fmla="*/ 2100429 h 2106662"/>
              <a:gd name="connsiteX10" fmla="*/ 3345169 w 6690338"/>
              <a:gd name="connsiteY10" fmla="*/ 0 h 21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0338" h="2106662">
                <a:moveTo>
                  <a:pt x="3345169" y="0"/>
                </a:moveTo>
                <a:cubicBezTo>
                  <a:pt x="4817077" y="0"/>
                  <a:pt x="6088676" y="857625"/>
                  <a:pt x="6687520" y="2100429"/>
                </a:cubicBezTo>
                <a:lnTo>
                  <a:pt x="6690338" y="2106662"/>
                </a:lnTo>
                <a:lnTo>
                  <a:pt x="6625773" y="2106662"/>
                </a:lnTo>
                <a:lnTo>
                  <a:pt x="6558151" y="1966287"/>
                </a:lnTo>
                <a:cubicBezTo>
                  <a:pt x="5939385" y="827243"/>
                  <a:pt x="4732577" y="54000"/>
                  <a:pt x="3345169" y="54000"/>
                </a:cubicBezTo>
                <a:cubicBezTo>
                  <a:pt x="1957761" y="54000"/>
                  <a:pt x="750953" y="827243"/>
                  <a:pt x="132188" y="1966287"/>
                </a:cubicBezTo>
                <a:lnTo>
                  <a:pt x="64565" y="2106662"/>
                </a:lnTo>
                <a:lnTo>
                  <a:pt x="0" y="2106662"/>
                </a:lnTo>
                <a:lnTo>
                  <a:pt x="2818" y="2100429"/>
                </a:lnTo>
                <a:cubicBezTo>
                  <a:pt x="601663" y="857625"/>
                  <a:pt x="1873261" y="0"/>
                  <a:pt x="3345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 name="Titel 1"/>
          <p:cNvSpPr>
            <a:spLocks noGrp="1"/>
          </p:cNvSpPr>
          <p:nvPr>
            <p:ph type="ctrTitle"/>
          </p:nvPr>
        </p:nvSpPr>
        <p:spPr bwMode="gray">
          <a:xfrm>
            <a:off x="444843" y="2988048"/>
            <a:ext cx="6658266" cy="1538883"/>
          </a:xfrm>
        </p:spPr>
        <p:txBody>
          <a:bodyPr anchor="b" anchorCtr="0"/>
          <a:lstStyle>
            <a:lvl1pPr>
              <a:lnSpc>
                <a:spcPts val="4000"/>
              </a:lnSpc>
              <a:defRPr sz="3699" baseline="0"/>
            </a:lvl1pPr>
          </a:lstStyle>
          <a:p>
            <a:r>
              <a:rPr lang="de-DE" noProof="0"/>
              <a:t>Mastertitelformat bearbeiten</a:t>
            </a:r>
            <a:endParaRPr lang="de-DE" noProof="0" dirty="0"/>
          </a:p>
        </p:txBody>
      </p:sp>
      <p:sp>
        <p:nvSpPr>
          <p:cNvPr id="3" name="Untertitel 2"/>
          <p:cNvSpPr>
            <a:spLocks noGrp="1"/>
          </p:cNvSpPr>
          <p:nvPr>
            <p:ph type="subTitle" idx="1"/>
          </p:nvPr>
        </p:nvSpPr>
        <p:spPr bwMode="gray">
          <a:xfrm>
            <a:off x="444843" y="4725999"/>
            <a:ext cx="5362603" cy="512961"/>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a:t>Master-Untertitelformat bearbeiten</a:t>
            </a:r>
            <a:endParaRPr lang="de-DE" noProof="0" dirty="0"/>
          </a:p>
        </p:txBody>
      </p:sp>
      <p:sp>
        <p:nvSpPr>
          <p:cNvPr id="10" name="Textplatzhalter 9"/>
          <p:cNvSpPr>
            <a:spLocks noGrp="1"/>
          </p:cNvSpPr>
          <p:nvPr>
            <p:ph type="body" sz="quarter" idx="10"/>
          </p:nvPr>
        </p:nvSpPr>
        <p:spPr bwMode="gray">
          <a:xfrm>
            <a:off x="444843" y="5172621"/>
            <a:ext cx="4858735"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66164" y="563254"/>
            <a:ext cx="1259672" cy="1370141"/>
          </a:xfrm>
          <a:prstGeom prst="rect">
            <a:avLst/>
          </a:prstGeom>
        </p:spPr>
      </p:pic>
      <p:grpSp>
        <p:nvGrpSpPr>
          <p:cNvPr id="40" name="Gruppieren 39"/>
          <p:cNvGrpSpPr/>
          <p:nvPr userDrawn="1"/>
        </p:nvGrpSpPr>
        <p:grpSpPr>
          <a:xfrm>
            <a:off x="449295" y="-153684"/>
            <a:ext cx="11297861" cy="108000"/>
            <a:chOff x="449412" y="0"/>
            <a:chExt cx="11300803" cy="108000"/>
          </a:xfrm>
        </p:grpSpPr>
        <p:sp>
          <p:nvSpPr>
            <p:cNvPr id="42" name="Freihandform: Form 41"/>
            <p:cNvSpPr/>
            <p:nvPr userDrawn="1"/>
          </p:nvSpPr>
          <p:spPr>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3" name="Freihandform: Form 42"/>
            <p:cNvSpPr/>
            <p:nvPr userDrawn="1"/>
          </p:nvSpPr>
          <p:spPr>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4" name="Freihandform: Form 43"/>
            <p:cNvSpPr/>
            <p:nvPr userDrawn="1"/>
          </p:nvSpPr>
          <p:spPr>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5" name="Freihandform: Form 44"/>
            <p:cNvSpPr/>
            <p:nvPr userDrawn="1"/>
          </p:nvSpPr>
          <p:spPr>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46" name="Gruppieren 45"/>
          <p:cNvGrpSpPr/>
          <p:nvPr userDrawn="1"/>
        </p:nvGrpSpPr>
        <p:grpSpPr bwMode="gray">
          <a:xfrm>
            <a:off x="449295" y="6903684"/>
            <a:ext cx="11297861" cy="108000"/>
            <a:chOff x="449412" y="0"/>
            <a:chExt cx="11300803" cy="108000"/>
          </a:xfrm>
        </p:grpSpPr>
        <p:sp>
          <p:nvSpPr>
            <p:cNvPr id="48" name="Freihandform: Form 47"/>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9" name="Freihandform: Form 48"/>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0" name="Freihandform: Form 49"/>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1" name="Freihandform: Form 50"/>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52" name="Gruppieren 51"/>
          <p:cNvGrpSpPr/>
          <p:nvPr userDrawn="1"/>
        </p:nvGrpSpPr>
        <p:grpSpPr>
          <a:xfrm>
            <a:off x="-149354" y="1664804"/>
            <a:ext cx="107973" cy="4500500"/>
            <a:chOff x="-149393" y="1664804"/>
            <a:chExt cx="108001" cy="4500500"/>
          </a:xfrm>
        </p:grpSpPr>
        <p:sp>
          <p:nvSpPr>
            <p:cNvPr id="53" name="Freihandform: Form 52"/>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4" name="Freihandform: Form 53"/>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55" name="Gruppieren 54"/>
          <p:cNvGrpSpPr/>
          <p:nvPr userDrawn="1"/>
        </p:nvGrpSpPr>
        <p:grpSpPr bwMode="gray">
          <a:xfrm>
            <a:off x="12233381" y="1664804"/>
            <a:ext cx="107973" cy="4500500"/>
            <a:chOff x="-149393" y="1664804"/>
            <a:chExt cx="108001" cy="4500500"/>
          </a:xfrm>
        </p:grpSpPr>
        <p:sp>
          <p:nvSpPr>
            <p:cNvPr id="56" name="Freihandform: Form 55"/>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7" name="Freihandform: Form 56"/>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25" name="Textplatzhalter 9"/>
          <p:cNvSpPr>
            <a:spLocks noGrp="1"/>
          </p:cNvSpPr>
          <p:nvPr>
            <p:ph type="body" sz="quarter" idx="11"/>
          </p:nvPr>
        </p:nvSpPr>
        <p:spPr bwMode="gray">
          <a:xfrm>
            <a:off x="444843" y="5346736"/>
            <a:ext cx="4860000"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Mastertextformat bearbeiten</a:t>
            </a:r>
          </a:p>
        </p:txBody>
      </p:sp>
    </p:spTree>
    <p:extLst>
      <p:ext uri="{BB962C8B-B14F-4D97-AF65-F5344CB8AC3E}">
        <p14:creationId xmlns:p14="http://schemas.microsoft.com/office/powerpoint/2010/main" val="4278373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DB650-1E6E-7D10-7568-99B593B0BEC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074EA8D-0039-9A85-E731-AD9100403089}"/>
              </a:ext>
            </a:extLst>
          </p:cNvPr>
          <p:cNvSpPr>
            <a:spLocks noGrp="1"/>
          </p:cNvSpPr>
          <p:nvPr>
            <p:ph type="dt" sz="half" idx="10"/>
          </p:nvPr>
        </p:nvSpPr>
        <p:spPr/>
        <p:txBody>
          <a:bodyPr/>
          <a:lstStyle/>
          <a:p>
            <a:fld id="{A9896499-E0BF-452F-B3A2-BED8F1C4AF3F}" type="datetimeFigureOut">
              <a:rPr lang="de-DE" smtClean="0"/>
              <a:t>13.02.2024</a:t>
            </a:fld>
            <a:endParaRPr lang="de-DE"/>
          </a:p>
        </p:txBody>
      </p:sp>
      <p:sp>
        <p:nvSpPr>
          <p:cNvPr id="4" name="Fußzeilenplatzhalter 3">
            <a:extLst>
              <a:ext uri="{FF2B5EF4-FFF2-40B4-BE49-F238E27FC236}">
                <a16:creationId xmlns:a16="http://schemas.microsoft.com/office/drawing/2014/main" id="{BC56BAFC-B37F-50EB-3DAB-C44B8F00E68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9CBC611-10D2-5874-BAED-2F1F905BC4D1}"/>
              </a:ext>
            </a:extLst>
          </p:cNvPr>
          <p:cNvSpPr>
            <a:spLocks noGrp="1"/>
          </p:cNvSpPr>
          <p:nvPr>
            <p:ph type="sldNum" sz="quarter" idx="12"/>
          </p:nvPr>
        </p:nvSpPr>
        <p:spPr/>
        <p:txBody>
          <a:bodyPr/>
          <a:lstStyle/>
          <a:p>
            <a:fld id="{E1F700D5-C544-48B2-908F-372BE61A185B}" type="slidenum">
              <a:rPr lang="de-DE" smtClean="0"/>
              <a:t>‹Nr.›</a:t>
            </a:fld>
            <a:endParaRPr lang="de-DE"/>
          </a:p>
        </p:txBody>
      </p:sp>
    </p:spTree>
    <p:extLst>
      <p:ext uri="{BB962C8B-B14F-4D97-AF65-F5344CB8AC3E}">
        <p14:creationId xmlns:p14="http://schemas.microsoft.com/office/powerpoint/2010/main" val="662854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D2BFE37-B514-0611-55EA-E3CA676EDE16}"/>
              </a:ext>
            </a:extLst>
          </p:cNvPr>
          <p:cNvSpPr>
            <a:spLocks noGrp="1"/>
          </p:cNvSpPr>
          <p:nvPr>
            <p:ph type="dt" sz="half" idx="10"/>
          </p:nvPr>
        </p:nvSpPr>
        <p:spPr/>
        <p:txBody>
          <a:bodyPr/>
          <a:lstStyle/>
          <a:p>
            <a:fld id="{A9896499-E0BF-452F-B3A2-BED8F1C4AF3F}" type="datetimeFigureOut">
              <a:rPr lang="de-DE" smtClean="0"/>
              <a:t>13.02.2024</a:t>
            </a:fld>
            <a:endParaRPr lang="de-DE"/>
          </a:p>
        </p:txBody>
      </p:sp>
      <p:sp>
        <p:nvSpPr>
          <p:cNvPr id="3" name="Fußzeilenplatzhalter 2">
            <a:extLst>
              <a:ext uri="{FF2B5EF4-FFF2-40B4-BE49-F238E27FC236}">
                <a16:creationId xmlns:a16="http://schemas.microsoft.com/office/drawing/2014/main" id="{352C6A89-2DCF-89F6-1104-7158158C929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AEBF818-51E3-76DC-CFEE-6945287E2B38}"/>
              </a:ext>
            </a:extLst>
          </p:cNvPr>
          <p:cNvSpPr>
            <a:spLocks noGrp="1"/>
          </p:cNvSpPr>
          <p:nvPr>
            <p:ph type="sldNum" sz="quarter" idx="12"/>
          </p:nvPr>
        </p:nvSpPr>
        <p:spPr/>
        <p:txBody>
          <a:bodyPr/>
          <a:lstStyle/>
          <a:p>
            <a:fld id="{E1F700D5-C544-48B2-908F-372BE61A185B}" type="slidenum">
              <a:rPr lang="de-DE" smtClean="0"/>
              <a:t>‹Nr.›</a:t>
            </a:fld>
            <a:endParaRPr lang="de-DE"/>
          </a:p>
        </p:txBody>
      </p:sp>
    </p:spTree>
    <p:extLst>
      <p:ext uri="{BB962C8B-B14F-4D97-AF65-F5344CB8AC3E}">
        <p14:creationId xmlns:p14="http://schemas.microsoft.com/office/powerpoint/2010/main" val="1745271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6813A-EDE4-97F0-BB8B-5E10444753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0C719DD-39CC-B8C9-5A17-FDDBA9B33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98F1962-4AF8-7D1F-BF11-E1F6F4C32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F42D7FF-3988-4D3B-1332-7E7C8BA53B12}"/>
              </a:ext>
            </a:extLst>
          </p:cNvPr>
          <p:cNvSpPr>
            <a:spLocks noGrp="1"/>
          </p:cNvSpPr>
          <p:nvPr>
            <p:ph type="dt" sz="half" idx="10"/>
          </p:nvPr>
        </p:nvSpPr>
        <p:spPr/>
        <p:txBody>
          <a:bodyPr/>
          <a:lstStyle/>
          <a:p>
            <a:fld id="{A9896499-E0BF-452F-B3A2-BED8F1C4AF3F}" type="datetimeFigureOut">
              <a:rPr lang="de-DE" smtClean="0"/>
              <a:t>13.02.2024</a:t>
            </a:fld>
            <a:endParaRPr lang="de-DE"/>
          </a:p>
        </p:txBody>
      </p:sp>
      <p:sp>
        <p:nvSpPr>
          <p:cNvPr id="6" name="Fußzeilenplatzhalter 5">
            <a:extLst>
              <a:ext uri="{FF2B5EF4-FFF2-40B4-BE49-F238E27FC236}">
                <a16:creationId xmlns:a16="http://schemas.microsoft.com/office/drawing/2014/main" id="{5498B0E4-4436-8F74-21CD-1061D721E32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BB9575B-AF98-96EC-FEC3-123206B63C00}"/>
              </a:ext>
            </a:extLst>
          </p:cNvPr>
          <p:cNvSpPr>
            <a:spLocks noGrp="1"/>
          </p:cNvSpPr>
          <p:nvPr>
            <p:ph type="sldNum" sz="quarter" idx="12"/>
          </p:nvPr>
        </p:nvSpPr>
        <p:spPr/>
        <p:txBody>
          <a:bodyPr/>
          <a:lstStyle/>
          <a:p>
            <a:fld id="{E1F700D5-C544-48B2-908F-372BE61A185B}" type="slidenum">
              <a:rPr lang="de-DE" smtClean="0"/>
              <a:t>‹Nr.›</a:t>
            </a:fld>
            <a:endParaRPr lang="de-DE"/>
          </a:p>
        </p:txBody>
      </p:sp>
    </p:spTree>
    <p:extLst>
      <p:ext uri="{BB962C8B-B14F-4D97-AF65-F5344CB8AC3E}">
        <p14:creationId xmlns:p14="http://schemas.microsoft.com/office/powerpoint/2010/main" val="3690190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DEDB3-1BC9-78BB-95BD-B6A8B40EF5B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218EABC-52EB-6C08-E979-F3A1B751C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8587A6B-48EF-04B8-B113-7B65E6283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8B9167E-8F22-225A-786C-E7A272EF5F79}"/>
              </a:ext>
            </a:extLst>
          </p:cNvPr>
          <p:cNvSpPr>
            <a:spLocks noGrp="1"/>
          </p:cNvSpPr>
          <p:nvPr>
            <p:ph type="dt" sz="half" idx="10"/>
          </p:nvPr>
        </p:nvSpPr>
        <p:spPr/>
        <p:txBody>
          <a:bodyPr/>
          <a:lstStyle/>
          <a:p>
            <a:fld id="{A9896499-E0BF-452F-B3A2-BED8F1C4AF3F}" type="datetimeFigureOut">
              <a:rPr lang="de-DE" smtClean="0"/>
              <a:t>13.02.2024</a:t>
            </a:fld>
            <a:endParaRPr lang="de-DE"/>
          </a:p>
        </p:txBody>
      </p:sp>
      <p:sp>
        <p:nvSpPr>
          <p:cNvPr id="6" name="Fußzeilenplatzhalter 5">
            <a:extLst>
              <a:ext uri="{FF2B5EF4-FFF2-40B4-BE49-F238E27FC236}">
                <a16:creationId xmlns:a16="http://schemas.microsoft.com/office/drawing/2014/main" id="{9ECB6D19-F272-3343-82F4-0B0EE6D28F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F172F10-609C-6A99-AB61-F1BA9083AD76}"/>
              </a:ext>
            </a:extLst>
          </p:cNvPr>
          <p:cNvSpPr>
            <a:spLocks noGrp="1"/>
          </p:cNvSpPr>
          <p:nvPr>
            <p:ph type="sldNum" sz="quarter" idx="12"/>
          </p:nvPr>
        </p:nvSpPr>
        <p:spPr/>
        <p:txBody>
          <a:bodyPr/>
          <a:lstStyle/>
          <a:p>
            <a:fld id="{E1F700D5-C544-48B2-908F-372BE61A185B}" type="slidenum">
              <a:rPr lang="de-DE" smtClean="0"/>
              <a:t>‹Nr.›</a:t>
            </a:fld>
            <a:endParaRPr lang="de-DE"/>
          </a:p>
        </p:txBody>
      </p:sp>
    </p:spTree>
    <p:extLst>
      <p:ext uri="{BB962C8B-B14F-4D97-AF65-F5344CB8AC3E}">
        <p14:creationId xmlns:p14="http://schemas.microsoft.com/office/powerpoint/2010/main" val="3235335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CAE98-6E4F-25FA-EF37-F9E314E2E12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0A64B5C-81B0-B9F7-188E-1903E6CB10D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A65323A-CE6E-BED8-3935-5434B3AEE12B}"/>
              </a:ext>
            </a:extLst>
          </p:cNvPr>
          <p:cNvSpPr>
            <a:spLocks noGrp="1"/>
          </p:cNvSpPr>
          <p:nvPr>
            <p:ph type="dt" sz="half" idx="10"/>
          </p:nvPr>
        </p:nvSpPr>
        <p:spPr/>
        <p:txBody>
          <a:bodyPr/>
          <a:lstStyle/>
          <a:p>
            <a:fld id="{A9896499-E0BF-452F-B3A2-BED8F1C4AF3F}" type="datetimeFigureOut">
              <a:rPr lang="de-DE" smtClean="0"/>
              <a:t>13.02.2024</a:t>
            </a:fld>
            <a:endParaRPr lang="de-DE"/>
          </a:p>
        </p:txBody>
      </p:sp>
      <p:sp>
        <p:nvSpPr>
          <p:cNvPr id="5" name="Fußzeilenplatzhalter 4">
            <a:extLst>
              <a:ext uri="{FF2B5EF4-FFF2-40B4-BE49-F238E27FC236}">
                <a16:creationId xmlns:a16="http://schemas.microsoft.com/office/drawing/2014/main" id="{ABABDEBD-6E44-7DF5-7B8B-45D086651E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53896D7-9159-47EF-AE82-A292141D4E3B}"/>
              </a:ext>
            </a:extLst>
          </p:cNvPr>
          <p:cNvSpPr>
            <a:spLocks noGrp="1"/>
          </p:cNvSpPr>
          <p:nvPr>
            <p:ph type="sldNum" sz="quarter" idx="12"/>
          </p:nvPr>
        </p:nvSpPr>
        <p:spPr/>
        <p:txBody>
          <a:bodyPr/>
          <a:lstStyle/>
          <a:p>
            <a:fld id="{E1F700D5-C544-48B2-908F-372BE61A185B}" type="slidenum">
              <a:rPr lang="de-DE" smtClean="0"/>
              <a:t>‹Nr.›</a:t>
            </a:fld>
            <a:endParaRPr lang="de-DE"/>
          </a:p>
        </p:txBody>
      </p:sp>
    </p:spTree>
    <p:extLst>
      <p:ext uri="{BB962C8B-B14F-4D97-AF65-F5344CB8AC3E}">
        <p14:creationId xmlns:p14="http://schemas.microsoft.com/office/powerpoint/2010/main" val="67079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A36C0F1-2C8F-C02E-9323-0A4F7390C03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CB4295E-B4A8-0BE8-5887-2CC46D6C1A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D0B0F92-C6BF-2083-A7B9-6A40E2A87CB0}"/>
              </a:ext>
            </a:extLst>
          </p:cNvPr>
          <p:cNvSpPr>
            <a:spLocks noGrp="1"/>
          </p:cNvSpPr>
          <p:nvPr>
            <p:ph type="dt" sz="half" idx="10"/>
          </p:nvPr>
        </p:nvSpPr>
        <p:spPr/>
        <p:txBody>
          <a:bodyPr/>
          <a:lstStyle/>
          <a:p>
            <a:fld id="{A9896499-E0BF-452F-B3A2-BED8F1C4AF3F}" type="datetimeFigureOut">
              <a:rPr lang="de-DE" smtClean="0"/>
              <a:t>13.02.2024</a:t>
            </a:fld>
            <a:endParaRPr lang="de-DE"/>
          </a:p>
        </p:txBody>
      </p:sp>
      <p:sp>
        <p:nvSpPr>
          <p:cNvPr id="5" name="Fußzeilenplatzhalter 4">
            <a:extLst>
              <a:ext uri="{FF2B5EF4-FFF2-40B4-BE49-F238E27FC236}">
                <a16:creationId xmlns:a16="http://schemas.microsoft.com/office/drawing/2014/main" id="{1E58EDD0-7E73-A8B7-3322-3289262BA50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6D44C48-054D-80FB-9ABF-B365EC9D6C5C}"/>
              </a:ext>
            </a:extLst>
          </p:cNvPr>
          <p:cNvSpPr>
            <a:spLocks noGrp="1"/>
          </p:cNvSpPr>
          <p:nvPr>
            <p:ph type="sldNum" sz="quarter" idx="12"/>
          </p:nvPr>
        </p:nvSpPr>
        <p:spPr/>
        <p:txBody>
          <a:bodyPr/>
          <a:lstStyle/>
          <a:p>
            <a:fld id="{E1F700D5-C544-48B2-908F-372BE61A185B}" type="slidenum">
              <a:rPr lang="de-DE" smtClean="0"/>
              <a:t>‹Nr.›</a:t>
            </a:fld>
            <a:endParaRPr lang="de-DE"/>
          </a:p>
        </p:txBody>
      </p:sp>
    </p:spTree>
    <p:extLst>
      <p:ext uri="{BB962C8B-B14F-4D97-AF65-F5344CB8AC3E}">
        <p14:creationId xmlns:p14="http://schemas.microsoft.com/office/powerpoint/2010/main" val="27744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sp>
        <p:nvSpPr>
          <p:cNvPr id="18" name="Freihandform: Form 17"/>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 name="Datumsplatzhalter 1"/>
          <p:cNvSpPr>
            <a:spLocks noGrp="1"/>
          </p:cNvSpPr>
          <p:nvPr>
            <p:ph type="dt" sz="half" idx="10"/>
          </p:nvPr>
        </p:nvSpPr>
        <p:spPr bwMode="gray"/>
        <p:txBody>
          <a:bodyPr/>
          <a:lstStyle/>
          <a:p>
            <a:fld id="{263E83E4-DA22-4C0D-8FC3-F2263173EF4E}" type="datetime1">
              <a:rPr lang="de-DE" noProof="0" smtClean="0"/>
              <a:t>13.02.2024</a:t>
            </a:fld>
            <a:endParaRPr lang="de-DE" noProof="0" dirty="0"/>
          </a:p>
        </p:txBody>
      </p:sp>
      <p:sp>
        <p:nvSpPr>
          <p:cNvPr id="3" name="Fußzeilenplatzhalter 2"/>
          <p:cNvSpPr>
            <a:spLocks noGrp="1"/>
          </p:cNvSpPr>
          <p:nvPr>
            <p:ph type="ftr" sz="quarter" idx="11"/>
          </p:nvPr>
        </p:nvSpPr>
        <p:spPr bwMode="gray"/>
        <p:txBody>
          <a:bodyPr/>
          <a:lstStyle/>
          <a:p>
            <a:r>
              <a:rPr lang="de-DE" noProof="0" dirty="0"/>
              <a:t>/  Platzhalter für den Titel der Präsentation</a:t>
            </a:r>
          </a:p>
        </p:txBody>
      </p:sp>
      <p:sp>
        <p:nvSpPr>
          <p:cNvPr id="4" name="Foliennummernplatzhalter 3"/>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7" name="Textplatzhalter 6"/>
          <p:cNvSpPr>
            <a:spLocks noGrp="1"/>
          </p:cNvSpPr>
          <p:nvPr>
            <p:ph type="body" sz="quarter" idx="13"/>
          </p:nvPr>
        </p:nvSpPr>
        <p:spPr bwMode="gray">
          <a:xfrm>
            <a:off x="444843" y="3263300"/>
            <a:ext cx="11301057" cy="1025922"/>
          </a:xfrm>
        </p:spPr>
        <p:txBody>
          <a:bodyPr/>
          <a:lstStyle>
            <a:lvl1pPr>
              <a:lnSpc>
                <a:spcPts val="4000"/>
              </a:lnSpc>
              <a:spcBef>
                <a:spcPts val="0"/>
              </a:spcBef>
              <a:defRPr sz="3699" cap="all" spc="400" baseline="0">
                <a:solidFill>
                  <a:schemeClr val="tx1"/>
                </a:solidFill>
              </a:defRPr>
            </a:lvl1pPr>
          </a:lstStyle>
          <a:p>
            <a:pPr lvl="0"/>
            <a:r>
              <a:rPr lang="de-DE" noProof="0"/>
              <a:t>Mastertextformat bearbeiten</a:t>
            </a:r>
          </a:p>
        </p:txBody>
      </p:sp>
      <p:pic>
        <p:nvPicPr>
          <p:cNvPr id="17" name="Grafik 16"/>
          <p:cNvPicPr>
            <a:picLocks noChangeAspect="1"/>
          </p:cNvPicPr>
          <p:nvPr userDrawn="1"/>
        </p:nvPicPr>
        <p:blipFill rotWithShape="1">
          <a:blip r:embed="rId2">
            <a:extLst>
              <a:ext uri="{28A0092B-C50C-407E-A947-70E740481C1C}">
                <a14:useLocalDpi xmlns:a14="http://schemas.microsoft.com/office/drawing/2010/main" val="0"/>
              </a:ext>
            </a:extLst>
          </a:blip>
          <a:srcRect b="27486"/>
          <a:stretch/>
        </p:blipFill>
        <p:spPr bwMode="gray">
          <a:xfrm>
            <a:off x="5466164" y="563254"/>
            <a:ext cx="1259672" cy="993539"/>
          </a:xfrm>
          <a:prstGeom prst="rect">
            <a:avLst/>
          </a:prstGeom>
        </p:spPr>
      </p:pic>
      <p:grpSp>
        <p:nvGrpSpPr>
          <p:cNvPr id="20" name="Gruppieren 19"/>
          <p:cNvGrpSpPr/>
          <p:nvPr userDrawn="1"/>
        </p:nvGrpSpPr>
        <p:grpSpPr bwMode="gray">
          <a:xfrm>
            <a:off x="449295" y="-153684"/>
            <a:ext cx="11297861" cy="108000"/>
            <a:chOff x="449412" y="0"/>
            <a:chExt cx="11300803" cy="108000"/>
          </a:xfrm>
        </p:grpSpPr>
        <p:sp>
          <p:nvSpPr>
            <p:cNvPr id="22" name="Freihandform: Form 21"/>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4" name="Freihandform: Form 23"/>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5" name="Freihandform: Form 24"/>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6" name="Gruppieren 25"/>
          <p:cNvGrpSpPr/>
          <p:nvPr userDrawn="1"/>
        </p:nvGrpSpPr>
        <p:grpSpPr bwMode="gray">
          <a:xfrm>
            <a:off x="449295" y="6903684"/>
            <a:ext cx="11297861" cy="108000"/>
            <a:chOff x="449412" y="0"/>
            <a:chExt cx="11300803" cy="108000"/>
          </a:xfrm>
        </p:grpSpPr>
        <p:sp>
          <p:nvSpPr>
            <p:cNvPr id="28" name="Freihandform: Form 27"/>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9" name="Freihandform: Form 28"/>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0" name="Freihandform: Form 29"/>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1" name="Freihandform: Form 30"/>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2" name="Gruppieren 31"/>
          <p:cNvGrpSpPr/>
          <p:nvPr userDrawn="1"/>
        </p:nvGrpSpPr>
        <p:grpSpPr>
          <a:xfrm>
            <a:off x="-149354" y="1664804"/>
            <a:ext cx="107973" cy="4500500"/>
            <a:chOff x="-149393" y="1664804"/>
            <a:chExt cx="108001" cy="4500500"/>
          </a:xfrm>
        </p:grpSpPr>
        <p:sp>
          <p:nvSpPr>
            <p:cNvPr id="33" name="Freihandform: Form 32"/>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4" name="Freihandform: Form 33"/>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5" name="Gruppieren 34"/>
          <p:cNvGrpSpPr/>
          <p:nvPr userDrawn="1"/>
        </p:nvGrpSpPr>
        <p:grpSpPr bwMode="gray">
          <a:xfrm>
            <a:off x="12233381" y="1664804"/>
            <a:ext cx="107973" cy="4500500"/>
            <a:chOff x="-149393" y="1664804"/>
            <a:chExt cx="108001" cy="4500500"/>
          </a:xfrm>
        </p:grpSpPr>
        <p:sp>
          <p:nvSpPr>
            <p:cNvPr id="36" name="Freihandform: Form 35"/>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7" name="Freihandform: Form 36"/>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27" name="Rechteck 26"/>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err="1"/>
          </a:p>
        </p:txBody>
      </p:sp>
    </p:spTree>
    <p:extLst>
      <p:ext uri="{BB962C8B-B14F-4D97-AF65-F5344CB8AC3E}">
        <p14:creationId xmlns:p14="http://schemas.microsoft.com/office/powerpoint/2010/main" val="45126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bwMode="gray">
          <a:xfrm>
            <a:off x="444843" y="2480776"/>
            <a:ext cx="6658266" cy="1538883"/>
          </a:xfrm>
        </p:spPr>
        <p:txBody>
          <a:bodyPr/>
          <a:lstStyle>
            <a:lvl1pPr>
              <a:lnSpc>
                <a:spcPts val="4000"/>
              </a:lnSpc>
              <a:spcBef>
                <a:spcPts val="0"/>
              </a:spcBef>
              <a:defRPr sz="3699" cap="all" spc="400" baseline="0">
                <a:solidFill>
                  <a:schemeClr val="tx1"/>
                </a:solidFill>
              </a:defRPr>
            </a:lvl1pPr>
          </a:lstStyle>
          <a:p>
            <a:pPr lvl="0"/>
            <a:r>
              <a:rPr lang="de-DE" noProof="0"/>
              <a:t>Mastertextformat bearbeiten</a:t>
            </a:r>
          </a:p>
        </p:txBody>
      </p:sp>
      <p:pic>
        <p:nvPicPr>
          <p:cNvPr id="8" name="Grafik 7"/>
          <p:cNvPicPr>
            <a:picLocks noChangeAspect="1"/>
          </p:cNvPicPr>
          <p:nvPr userDrawn="1"/>
        </p:nvPicPr>
        <p:blipFill rotWithShape="1">
          <a:blip r:embed="rId2">
            <a:extLst>
              <a:ext uri="{28A0092B-C50C-407E-A947-70E740481C1C}">
                <a14:useLocalDpi xmlns:a14="http://schemas.microsoft.com/office/drawing/2010/main" val="0"/>
              </a:ext>
            </a:extLst>
          </a:blip>
          <a:srcRect b="27486"/>
          <a:stretch/>
        </p:blipFill>
        <p:spPr bwMode="gray">
          <a:xfrm>
            <a:off x="5466164" y="563254"/>
            <a:ext cx="1259672" cy="993539"/>
          </a:xfrm>
          <a:prstGeom prst="rect">
            <a:avLst/>
          </a:prstGeom>
        </p:spPr>
      </p:pic>
      <p:sp>
        <p:nvSpPr>
          <p:cNvPr id="2" name="Datumsplatzhalter 1"/>
          <p:cNvSpPr>
            <a:spLocks noGrp="1"/>
          </p:cNvSpPr>
          <p:nvPr>
            <p:ph type="dt" sz="half" idx="10"/>
          </p:nvPr>
        </p:nvSpPr>
        <p:spPr bwMode="gray"/>
        <p:txBody>
          <a:bodyPr/>
          <a:lstStyle/>
          <a:p>
            <a:fld id="{263E83E4-DA22-4C0D-8FC3-F2263173EF4E}" type="datetime1">
              <a:rPr lang="de-DE" noProof="0" smtClean="0"/>
              <a:t>13.02.2024</a:t>
            </a:fld>
            <a:endParaRPr lang="de-DE" noProof="0" dirty="0"/>
          </a:p>
        </p:txBody>
      </p:sp>
      <p:sp>
        <p:nvSpPr>
          <p:cNvPr id="3" name="Fußzeilenplatzhalter 2"/>
          <p:cNvSpPr>
            <a:spLocks noGrp="1"/>
          </p:cNvSpPr>
          <p:nvPr>
            <p:ph type="ftr" sz="quarter" idx="11"/>
          </p:nvPr>
        </p:nvSpPr>
        <p:spPr bwMode="gray"/>
        <p:txBody>
          <a:bodyPr/>
          <a:lstStyle/>
          <a:p>
            <a:r>
              <a:rPr lang="de-DE" noProof="0" dirty="0"/>
              <a:t>/  Platzhalter für den Titel der Präsentation</a:t>
            </a:r>
          </a:p>
        </p:txBody>
      </p:sp>
      <p:sp>
        <p:nvSpPr>
          <p:cNvPr id="4" name="Foliennummernplatzhalter 3"/>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grpSp>
        <p:nvGrpSpPr>
          <p:cNvPr id="13" name="Gruppieren 12"/>
          <p:cNvGrpSpPr/>
          <p:nvPr userDrawn="1"/>
        </p:nvGrpSpPr>
        <p:grpSpPr bwMode="gray">
          <a:xfrm>
            <a:off x="449295" y="-153684"/>
            <a:ext cx="11297861" cy="108000"/>
            <a:chOff x="449412" y="0"/>
            <a:chExt cx="11300803" cy="108000"/>
          </a:xfrm>
        </p:grpSpPr>
        <p:sp>
          <p:nvSpPr>
            <p:cNvPr id="15" name="Freihandform: Form 14"/>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16" name="Freihandform: Form 15"/>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17" name="Freihandform: Form 16"/>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18" name="Freihandform: Form 17"/>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19" name="Gruppieren 18"/>
          <p:cNvGrpSpPr/>
          <p:nvPr userDrawn="1"/>
        </p:nvGrpSpPr>
        <p:grpSpPr bwMode="gray">
          <a:xfrm>
            <a:off x="449295" y="6903684"/>
            <a:ext cx="11297861" cy="108000"/>
            <a:chOff x="449412" y="0"/>
            <a:chExt cx="11300803" cy="108000"/>
          </a:xfrm>
        </p:grpSpPr>
        <p:sp>
          <p:nvSpPr>
            <p:cNvPr id="21" name="Freihandform: Form 20"/>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 name="Freihandform: Form 21"/>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4" name="Freihandform: Form 23"/>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5" name="Gruppieren 24"/>
          <p:cNvGrpSpPr/>
          <p:nvPr userDrawn="1"/>
        </p:nvGrpSpPr>
        <p:grpSpPr>
          <a:xfrm>
            <a:off x="-149354" y="1664804"/>
            <a:ext cx="107973" cy="4500500"/>
            <a:chOff x="-149393" y="1664804"/>
            <a:chExt cx="108001" cy="4500500"/>
          </a:xfrm>
        </p:grpSpPr>
        <p:sp>
          <p:nvSpPr>
            <p:cNvPr id="26" name="Freihandform: Form 25"/>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7" name="Freihandform: Form 26"/>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8" name="Gruppieren 27"/>
          <p:cNvGrpSpPr/>
          <p:nvPr userDrawn="1"/>
        </p:nvGrpSpPr>
        <p:grpSpPr bwMode="gray">
          <a:xfrm>
            <a:off x="12233381" y="1664804"/>
            <a:ext cx="107973" cy="4500500"/>
            <a:chOff x="-149393" y="1664804"/>
            <a:chExt cx="108001" cy="4500500"/>
          </a:xfrm>
        </p:grpSpPr>
        <p:sp>
          <p:nvSpPr>
            <p:cNvPr id="29" name="Freihandform: Form 28"/>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0" name="Freihandform: Form 29"/>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36" name="Bildplatzhalter 35"/>
          <p:cNvSpPr>
            <a:spLocks noGrp="1"/>
          </p:cNvSpPr>
          <p:nvPr>
            <p:ph type="pic" sz="quarter" idx="18"/>
          </p:nvPr>
        </p:nvSpPr>
        <p:spPr bwMode="gray">
          <a:xfrm>
            <a:off x="7779549" y="0"/>
            <a:ext cx="4412451" cy="6858000"/>
          </a:xfrm>
          <a:custGeom>
            <a:avLst/>
            <a:gdLst>
              <a:gd name="connsiteX0" fmla="*/ 0 w 4412451"/>
              <a:gd name="connsiteY0" fmla="*/ 6373899 h 6858000"/>
              <a:gd name="connsiteX1" fmla="*/ 2957220 w 4412451"/>
              <a:gd name="connsiteY1" fmla="*/ 6373899 h 6858000"/>
              <a:gd name="connsiteX2" fmla="*/ 3056055 w 4412451"/>
              <a:gd name="connsiteY2" fmla="*/ 6521252 h 6858000"/>
              <a:gd name="connsiteX3" fmla="*/ 3170767 w 4412451"/>
              <a:gd name="connsiteY3" fmla="*/ 6717625 h 6858000"/>
              <a:gd name="connsiteX4" fmla="*/ 3238372 w 4412451"/>
              <a:gd name="connsiteY4" fmla="*/ 6858000 h 6858000"/>
              <a:gd name="connsiteX5" fmla="*/ 0 w 4412451"/>
              <a:gd name="connsiteY5" fmla="*/ 6858000 h 6858000"/>
              <a:gd name="connsiteX6" fmla="*/ 0 w 4412451"/>
              <a:gd name="connsiteY6" fmla="*/ 4806776 h 6858000"/>
              <a:gd name="connsiteX7" fmla="*/ 216478 w 4412451"/>
              <a:gd name="connsiteY7" fmla="*/ 4814300 h 6858000"/>
              <a:gd name="connsiteX8" fmla="*/ 2929724 w 4412451"/>
              <a:gd name="connsiteY8" fmla="*/ 6332906 h 6858000"/>
              <a:gd name="connsiteX9" fmla="*/ 2949976 w 4412451"/>
              <a:gd name="connsiteY9" fmla="*/ 6363099 h 6858000"/>
              <a:gd name="connsiteX10" fmla="*/ 0 w 4412451"/>
              <a:gd name="connsiteY10" fmla="*/ 6363099 h 6858000"/>
              <a:gd name="connsiteX11" fmla="*/ 0 w 4412451"/>
              <a:gd name="connsiteY11" fmla="*/ 0 h 6858000"/>
              <a:gd name="connsiteX12" fmla="*/ 4412451 w 4412451"/>
              <a:gd name="connsiteY12" fmla="*/ 0 h 6858000"/>
              <a:gd name="connsiteX13" fmla="*/ 4412451 w 4412451"/>
              <a:gd name="connsiteY13" fmla="*/ 6858000 h 6858000"/>
              <a:gd name="connsiteX14" fmla="*/ 3302920 w 4412451"/>
              <a:gd name="connsiteY14" fmla="*/ 6858000 h 6858000"/>
              <a:gd name="connsiteX15" fmla="*/ 3300103 w 4412451"/>
              <a:gd name="connsiteY15" fmla="*/ 6851767 h 6858000"/>
              <a:gd name="connsiteX16" fmla="*/ 3062677 w 4412451"/>
              <a:gd name="connsiteY16" fmla="*/ 6431473 h 6858000"/>
              <a:gd name="connsiteX17" fmla="*/ 3022289 w 4412451"/>
              <a:gd name="connsiteY17" fmla="*/ 6373899 h 6858000"/>
              <a:gd name="connsiteX18" fmla="*/ 3967951 w 4412451"/>
              <a:gd name="connsiteY18" fmla="*/ 6373899 h 6858000"/>
              <a:gd name="connsiteX19" fmla="*/ 3967951 w 4412451"/>
              <a:gd name="connsiteY19" fmla="*/ 6363099 h 6858000"/>
              <a:gd name="connsiteX20" fmla="*/ 3014713 w 4412451"/>
              <a:gd name="connsiteY20" fmla="*/ 6363099 h 6858000"/>
              <a:gd name="connsiteX21" fmla="*/ 2924608 w 4412451"/>
              <a:gd name="connsiteY21" fmla="*/ 6234654 h 6858000"/>
              <a:gd name="connsiteX22" fmla="*/ 232071 w 4412451"/>
              <a:gd name="connsiteY22" fmla="*/ 4761273 h 6858000"/>
              <a:gd name="connsiteX23" fmla="*/ 0 w 4412451"/>
              <a:gd name="connsiteY23" fmla="*/ 47528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12451" h="6858000">
                <a:moveTo>
                  <a:pt x="0" y="6373899"/>
                </a:moveTo>
                <a:lnTo>
                  <a:pt x="2957220" y="6373899"/>
                </a:lnTo>
                <a:lnTo>
                  <a:pt x="3056055" y="6521252"/>
                </a:lnTo>
                <a:cubicBezTo>
                  <a:pt x="3096256" y="6585399"/>
                  <a:pt x="3134521" y="6650884"/>
                  <a:pt x="3170767" y="6717625"/>
                </a:cubicBezTo>
                <a:lnTo>
                  <a:pt x="3238372" y="6858000"/>
                </a:lnTo>
                <a:lnTo>
                  <a:pt x="0" y="6858000"/>
                </a:lnTo>
                <a:close/>
                <a:moveTo>
                  <a:pt x="0" y="4806776"/>
                </a:moveTo>
                <a:lnTo>
                  <a:pt x="216478" y="4814300"/>
                </a:lnTo>
                <a:cubicBezTo>
                  <a:pt x="1334471" y="4892283"/>
                  <a:pt x="2313836" y="5473453"/>
                  <a:pt x="2929724" y="6332906"/>
                </a:cubicBezTo>
                <a:lnTo>
                  <a:pt x="2949976" y="6363099"/>
                </a:lnTo>
                <a:lnTo>
                  <a:pt x="0" y="6363099"/>
                </a:lnTo>
                <a:close/>
                <a:moveTo>
                  <a:pt x="0" y="0"/>
                </a:moveTo>
                <a:lnTo>
                  <a:pt x="4412451" y="0"/>
                </a:lnTo>
                <a:lnTo>
                  <a:pt x="4412451" y="6858000"/>
                </a:lnTo>
                <a:lnTo>
                  <a:pt x="3302920" y="6858000"/>
                </a:lnTo>
                <a:lnTo>
                  <a:pt x="3300103" y="6851767"/>
                </a:lnTo>
                <a:cubicBezTo>
                  <a:pt x="3229944" y="6706126"/>
                  <a:pt x="3150549" y="6565775"/>
                  <a:pt x="3062677" y="6431473"/>
                </a:cubicBezTo>
                <a:lnTo>
                  <a:pt x="3022289" y="6373899"/>
                </a:lnTo>
                <a:lnTo>
                  <a:pt x="3967951" y="6373899"/>
                </a:lnTo>
                <a:lnTo>
                  <a:pt x="3967951" y="6363099"/>
                </a:lnTo>
                <a:lnTo>
                  <a:pt x="3014713" y="6363099"/>
                </a:lnTo>
                <a:lnTo>
                  <a:pt x="2924608" y="6234654"/>
                </a:lnTo>
                <a:cubicBezTo>
                  <a:pt x="2299581" y="5402254"/>
                  <a:pt x="1332486" y="4841526"/>
                  <a:pt x="232071" y="4761273"/>
                </a:cubicBezTo>
                <a:lnTo>
                  <a:pt x="0" y="4752842"/>
                </a:lnTo>
                <a:close/>
              </a:path>
            </a:pathLst>
          </a:custGeom>
          <a:noFill/>
        </p:spPr>
        <p:txBody>
          <a:bodyPr wrap="square" tIns="72000">
            <a:noAutofit/>
          </a:bodyPr>
          <a:lstStyle>
            <a:lvl1pPr algn="ctr">
              <a:defRPr b="0">
                <a:solidFill>
                  <a:schemeClr val="tx1"/>
                </a:solidFill>
              </a:defRPr>
            </a:lvl1pPr>
          </a:lstStyle>
          <a:p>
            <a:r>
              <a:rPr lang="de-DE" noProof="0"/>
              <a:t>Bild durch Klicken auf Symbol hinzufügen</a:t>
            </a:r>
            <a:endParaRPr lang="de-DE" noProof="0" dirty="0"/>
          </a:p>
        </p:txBody>
      </p:sp>
      <p:sp>
        <p:nvSpPr>
          <p:cNvPr id="32" name="Rechteck 31"/>
          <p:cNvSpPr/>
          <p:nvPr userDrawn="1"/>
        </p:nvSpPr>
        <p:spPr bwMode="gray">
          <a:xfrm>
            <a:off x="7724239" y="0"/>
            <a:ext cx="539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3" name="Freihandform: Form 32"/>
          <p:cNvSpPr>
            <a:spLocks noChangeAspect="1"/>
          </p:cNvSpPr>
          <p:nvPr userDrawn="1"/>
        </p:nvSpPr>
        <p:spPr bwMode="gray">
          <a:xfrm>
            <a:off x="4393872" y="4751338"/>
            <a:ext cx="6688596" cy="2106662"/>
          </a:xfrm>
          <a:custGeom>
            <a:avLst/>
            <a:gdLst>
              <a:gd name="connsiteX0" fmla="*/ 3345169 w 6690338"/>
              <a:gd name="connsiteY0" fmla="*/ 0 h 2106662"/>
              <a:gd name="connsiteX1" fmla="*/ 6687520 w 6690338"/>
              <a:gd name="connsiteY1" fmla="*/ 2100429 h 2106662"/>
              <a:gd name="connsiteX2" fmla="*/ 6690338 w 6690338"/>
              <a:gd name="connsiteY2" fmla="*/ 2106662 h 2106662"/>
              <a:gd name="connsiteX3" fmla="*/ 6625773 w 6690338"/>
              <a:gd name="connsiteY3" fmla="*/ 2106662 h 2106662"/>
              <a:gd name="connsiteX4" fmla="*/ 6558151 w 6690338"/>
              <a:gd name="connsiteY4" fmla="*/ 1966287 h 2106662"/>
              <a:gd name="connsiteX5" fmla="*/ 3345169 w 6690338"/>
              <a:gd name="connsiteY5" fmla="*/ 54000 h 2106662"/>
              <a:gd name="connsiteX6" fmla="*/ 132188 w 6690338"/>
              <a:gd name="connsiteY6" fmla="*/ 1966287 h 2106662"/>
              <a:gd name="connsiteX7" fmla="*/ 64565 w 6690338"/>
              <a:gd name="connsiteY7" fmla="*/ 2106662 h 2106662"/>
              <a:gd name="connsiteX8" fmla="*/ 0 w 6690338"/>
              <a:gd name="connsiteY8" fmla="*/ 2106662 h 2106662"/>
              <a:gd name="connsiteX9" fmla="*/ 2818 w 6690338"/>
              <a:gd name="connsiteY9" fmla="*/ 2100429 h 2106662"/>
              <a:gd name="connsiteX10" fmla="*/ 3345169 w 6690338"/>
              <a:gd name="connsiteY10" fmla="*/ 0 h 21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0338" h="2106662">
                <a:moveTo>
                  <a:pt x="3345169" y="0"/>
                </a:moveTo>
                <a:cubicBezTo>
                  <a:pt x="4817077" y="0"/>
                  <a:pt x="6088676" y="857625"/>
                  <a:pt x="6687520" y="2100429"/>
                </a:cubicBezTo>
                <a:lnTo>
                  <a:pt x="6690338" y="2106662"/>
                </a:lnTo>
                <a:lnTo>
                  <a:pt x="6625773" y="2106662"/>
                </a:lnTo>
                <a:lnTo>
                  <a:pt x="6558151" y="1966287"/>
                </a:lnTo>
                <a:cubicBezTo>
                  <a:pt x="5939385" y="827243"/>
                  <a:pt x="4732577" y="54000"/>
                  <a:pt x="3345169" y="54000"/>
                </a:cubicBezTo>
                <a:cubicBezTo>
                  <a:pt x="1957761" y="54000"/>
                  <a:pt x="750953" y="827243"/>
                  <a:pt x="132188" y="1966287"/>
                </a:cubicBezTo>
                <a:lnTo>
                  <a:pt x="64565" y="2106662"/>
                </a:lnTo>
                <a:lnTo>
                  <a:pt x="0" y="2106662"/>
                </a:lnTo>
                <a:lnTo>
                  <a:pt x="2818" y="2100429"/>
                </a:lnTo>
                <a:cubicBezTo>
                  <a:pt x="601663" y="857625"/>
                  <a:pt x="1873261" y="0"/>
                  <a:pt x="3345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4" name="Rechteck 33"/>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err="1"/>
          </a:p>
        </p:txBody>
      </p:sp>
    </p:spTree>
    <p:extLst>
      <p:ext uri="{BB962C8B-B14F-4D97-AF65-F5344CB8AC3E}">
        <p14:creationId xmlns:p14="http://schemas.microsoft.com/office/powerpoint/2010/main" val="214405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Mastertitelformat bearbeiten</a:t>
            </a:r>
            <a:endParaRPr lang="de-DE" noProof="0" dirty="0"/>
          </a:p>
        </p:txBody>
      </p:sp>
      <p:sp>
        <p:nvSpPr>
          <p:cNvPr id="4" name="Datumsplatzhalter 3"/>
          <p:cNvSpPr>
            <a:spLocks noGrp="1"/>
          </p:cNvSpPr>
          <p:nvPr>
            <p:ph type="dt" sz="half" idx="10"/>
          </p:nvPr>
        </p:nvSpPr>
        <p:spPr bwMode="gray"/>
        <p:txBody>
          <a:bodyPr/>
          <a:lstStyle/>
          <a:p>
            <a:fld id="{B5DAB8B0-FA09-4ADC-885F-B6537A8D8F65}" type="datetime1">
              <a:rPr lang="de-DE" noProof="0" smtClean="0"/>
              <a:t>13.02.2024</a:t>
            </a:fld>
            <a:endParaRPr lang="de-DE" noProof="0" dirty="0"/>
          </a:p>
        </p:txBody>
      </p:sp>
      <p:sp>
        <p:nvSpPr>
          <p:cNvPr id="5" name="Fußzeilenplatzhalter 4"/>
          <p:cNvSpPr>
            <a:spLocks noGrp="1"/>
          </p:cNvSpPr>
          <p:nvPr>
            <p:ph type="ftr" sz="quarter" idx="11"/>
          </p:nvPr>
        </p:nvSpPr>
        <p:spPr bwMode="gray"/>
        <p:txBody>
          <a:bodyPr/>
          <a:lstStyle/>
          <a:p>
            <a:r>
              <a:rPr lang="de-DE" noProof="0" dirty="0"/>
              <a:t>/  Platzhalter für den Titel der Präsentation</a:t>
            </a:r>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9" name="Textplatzhalter 8"/>
          <p:cNvSpPr>
            <a:spLocks noGrp="1"/>
          </p:cNvSpPr>
          <p:nvPr>
            <p:ph type="body" sz="quarter" idx="13"/>
          </p:nvPr>
        </p:nvSpPr>
        <p:spPr bwMode="gray">
          <a:xfrm>
            <a:off x="444843" y="1616401"/>
            <a:ext cx="11301057" cy="615553"/>
          </a:xfrm>
        </p:spPr>
        <p:txBody>
          <a:bodyPr/>
          <a:lstStyle>
            <a:lvl1pPr marL="269794" indent="-269794">
              <a:buFont typeface="+mj-lt"/>
              <a:buAutoNum type="arabicPeriod"/>
              <a:defRPr/>
            </a:lvl1pPr>
            <a:lvl2pPr marL="269794" indent="0">
              <a:defRPr/>
            </a:lvl2pPr>
          </a:lstStyle>
          <a:p>
            <a:pPr lvl="0"/>
            <a:r>
              <a:rPr lang="de-DE" noProof="0"/>
              <a:t>Mastertextformat bearbeiten</a:t>
            </a:r>
          </a:p>
          <a:p>
            <a:pPr lvl="1"/>
            <a:r>
              <a:rPr lang="de-DE" noProof="0"/>
              <a:t>Zweite Ebene</a:t>
            </a:r>
          </a:p>
        </p:txBody>
      </p:sp>
      <p:sp>
        <p:nvSpPr>
          <p:cNvPr id="8" name="Textplatzhalter 13"/>
          <p:cNvSpPr>
            <a:spLocks noGrp="1"/>
          </p:cNvSpPr>
          <p:nvPr>
            <p:ph type="body" sz="quarter" idx="16" hasCustomPrompt="1"/>
          </p:nvPr>
        </p:nvSpPr>
        <p:spPr>
          <a:xfrm>
            <a:off x="444843" y="433236"/>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73506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Mastertitelformat bearbeiten</a:t>
            </a:r>
            <a:endParaRPr lang="de-DE" noProof="0" dirty="0"/>
          </a:p>
        </p:txBody>
      </p:sp>
      <p:sp>
        <p:nvSpPr>
          <p:cNvPr id="3" name="Inhaltsplatzhalter 2"/>
          <p:cNvSpPr>
            <a:spLocks noGrp="1"/>
          </p:cNvSpPr>
          <p:nvPr>
            <p:ph idx="1"/>
          </p:nvPr>
        </p:nvSpPr>
        <p:spPr bwMode="gray">
          <a:xfrm>
            <a:off x="446284" y="1616607"/>
            <a:ext cx="11301057" cy="1641475"/>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4" name="Datumsplatzhalter 3"/>
          <p:cNvSpPr>
            <a:spLocks noGrp="1"/>
          </p:cNvSpPr>
          <p:nvPr>
            <p:ph type="dt" sz="half" idx="10"/>
          </p:nvPr>
        </p:nvSpPr>
        <p:spPr bwMode="gray"/>
        <p:txBody>
          <a:bodyPr/>
          <a:lstStyle/>
          <a:p>
            <a:fld id="{B5DAB8B0-FA09-4ADC-885F-B6537A8D8F65}" type="datetime1">
              <a:rPr lang="de-DE" noProof="0" smtClean="0"/>
              <a:t>13.02.2024</a:t>
            </a:fld>
            <a:endParaRPr lang="de-DE" noProof="0" dirty="0"/>
          </a:p>
        </p:txBody>
      </p:sp>
      <p:sp>
        <p:nvSpPr>
          <p:cNvPr id="5" name="Fußzeilenplatzhalter 4"/>
          <p:cNvSpPr>
            <a:spLocks noGrp="1"/>
          </p:cNvSpPr>
          <p:nvPr>
            <p:ph type="ftr" sz="quarter" idx="11"/>
          </p:nvPr>
        </p:nvSpPr>
        <p:spPr bwMode="gray"/>
        <p:txBody>
          <a:bodyPr/>
          <a:lstStyle/>
          <a:p>
            <a:r>
              <a:rPr lang="de-DE" noProof="0" dirty="0"/>
              <a:t>/  Platzhalter für den Titel der Präsentation</a:t>
            </a:r>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8"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123338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gramm und Tex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Mastertitelformat bearbeiten</a:t>
            </a:r>
            <a:endParaRPr lang="de-DE" noProof="0" dirty="0"/>
          </a:p>
        </p:txBody>
      </p:sp>
      <p:sp>
        <p:nvSpPr>
          <p:cNvPr id="4" name="Datumsplatzhalter 3"/>
          <p:cNvSpPr>
            <a:spLocks noGrp="1"/>
          </p:cNvSpPr>
          <p:nvPr>
            <p:ph type="dt" sz="half" idx="10"/>
          </p:nvPr>
        </p:nvSpPr>
        <p:spPr bwMode="gray"/>
        <p:txBody>
          <a:bodyPr/>
          <a:lstStyle/>
          <a:p>
            <a:fld id="{B5DAB8B0-FA09-4ADC-885F-B6537A8D8F65}" type="datetime1">
              <a:rPr lang="de-DE" noProof="0" smtClean="0"/>
              <a:t>13.02.2024</a:t>
            </a:fld>
            <a:endParaRPr lang="de-DE" noProof="0" dirty="0"/>
          </a:p>
        </p:txBody>
      </p:sp>
      <p:sp>
        <p:nvSpPr>
          <p:cNvPr id="5" name="Fußzeilenplatzhalter 4"/>
          <p:cNvSpPr>
            <a:spLocks noGrp="1"/>
          </p:cNvSpPr>
          <p:nvPr>
            <p:ph type="ftr" sz="quarter" idx="11"/>
          </p:nvPr>
        </p:nvSpPr>
        <p:spPr bwMode="gray"/>
        <p:txBody>
          <a:bodyPr/>
          <a:lstStyle/>
          <a:p>
            <a:r>
              <a:rPr lang="de-DE" noProof="0" dirty="0"/>
              <a:t>/  Platzhalter für den Titel der Präsentation</a:t>
            </a:r>
          </a:p>
        </p:txBody>
      </p:sp>
      <p:sp>
        <p:nvSpPr>
          <p:cNvPr id="6" name="Foliennummernplatzhalter 5"/>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10" name="Textplatzhalter 8"/>
          <p:cNvSpPr>
            <a:spLocks noGrp="1"/>
          </p:cNvSpPr>
          <p:nvPr>
            <p:ph type="body" sz="quarter" idx="16"/>
          </p:nvPr>
        </p:nvSpPr>
        <p:spPr bwMode="gray">
          <a:xfrm>
            <a:off x="444843" y="1616606"/>
            <a:ext cx="5506732" cy="256480"/>
          </a:xfrm>
        </p:spPr>
        <p:txBody>
          <a:bodyPr/>
          <a:lstStyle>
            <a:lvl1pPr>
              <a:spcBef>
                <a:spcPts val="0"/>
              </a:spcBef>
              <a:defRPr/>
            </a:lvl1pPr>
          </a:lstStyle>
          <a:p>
            <a:pPr lvl="0"/>
            <a:r>
              <a:rPr lang="de-DE" noProof="0"/>
              <a:t>Mastertextformat bearbeiten</a:t>
            </a:r>
          </a:p>
        </p:txBody>
      </p:sp>
      <p:sp>
        <p:nvSpPr>
          <p:cNvPr id="11" name="Textplatzhalter 8"/>
          <p:cNvSpPr>
            <a:spLocks noGrp="1"/>
          </p:cNvSpPr>
          <p:nvPr>
            <p:ph type="body" sz="quarter" idx="17"/>
          </p:nvPr>
        </p:nvSpPr>
        <p:spPr bwMode="gray">
          <a:xfrm>
            <a:off x="444843" y="1972173"/>
            <a:ext cx="5506732" cy="256480"/>
          </a:xfrm>
        </p:spPr>
        <p:txBody>
          <a:bodyPr/>
          <a:lstStyle>
            <a:lvl1pPr>
              <a:spcBef>
                <a:spcPts val="0"/>
              </a:spcBef>
              <a:defRPr b="0">
                <a:solidFill>
                  <a:schemeClr val="tx1"/>
                </a:solidFill>
              </a:defRPr>
            </a:lvl1pPr>
          </a:lstStyle>
          <a:p>
            <a:pPr lvl="0"/>
            <a:r>
              <a:rPr lang="de-DE" noProof="0"/>
              <a:t>Mastertextformat bearbeiten</a:t>
            </a:r>
          </a:p>
        </p:txBody>
      </p:sp>
      <p:sp>
        <p:nvSpPr>
          <p:cNvPr id="12" name="Textplatzhalter 8"/>
          <p:cNvSpPr>
            <a:spLocks noGrp="1"/>
          </p:cNvSpPr>
          <p:nvPr>
            <p:ph type="body" sz="quarter" idx="18"/>
          </p:nvPr>
        </p:nvSpPr>
        <p:spPr bwMode="gray">
          <a:xfrm>
            <a:off x="444843" y="6066293"/>
            <a:ext cx="11301057" cy="123111"/>
          </a:xfrm>
        </p:spPr>
        <p:txBody>
          <a:bodyPr anchor="b" anchorCtr="0"/>
          <a:lstStyle>
            <a:lvl1pPr>
              <a:lnSpc>
                <a:spcPct val="100000"/>
              </a:lnSpc>
              <a:spcBef>
                <a:spcPts val="0"/>
              </a:spcBef>
              <a:defRPr sz="800" b="0">
                <a:solidFill>
                  <a:schemeClr val="tx1"/>
                </a:solidFill>
              </a:defRPr>
            </a:lvl1pPr>
          </a:lstStyle>
          <a:p>
            <a:pPr lvl="0"/>
            <a:r>
              <a:rPr lang="de-DE" noProof="0"/>
              <a:t>Mastertextformat bearbeiten</a:t>
            </a:r>
          </a:p>
        </p:txBody>
      </p:sp>
      <p:sp>
        <p:nvSpPr>
          <p:cNvPr id="16" name="Diagrammplatzhalter 15"/>
          <p:cNvSpPr>
            <a:spLocks noGrp="1"/>
          </p:cNvSpPr>
          <p:nvPr>
            <p:ph type="chart" sz="quarter" idx="19"/>
          </p:nvPr>
        </p:nvSpPr>
        <p:spPr bwMode="gray">
          <a:xfrm>
            <a:off x="444843" y="2349500"/>
            <a:ext cx="5506732" cy="3635375"/>
          </a:xfrm>
        </p:spPr>
        <p:txBody>
          <a:bodyPr tIns="72000">
            <a:noAutofit/>
          </a:bodyPr>
          <a:lstStyle>
            <a:lvl1pPr algn="ctr">
              <a:lnSpc>
                <a:spcPct val="100000"/>
              </a:lnSpc>
              <a:spcBef>
                <a:spcPts val="0"/>
              </a:spcBef>
              <a:defRPr b="0">
                <a:solidFill>
                  <a:schemeClr val="tx1"/>
                </a:solidFill>
              </a:defRPr>
            </a:lvl1pPr>
          </a:lstStyle>
          <a:p>
            <a:r>
              <a:rPr lang="de-DE" noProof="0"/>
              <a:t>Diagramm durch Klicken auf Symbol hinzufügen</a:t>
            </a:r>
            <a:endParaRPr lang="de-DE" noProof="0" dirty="0"/>
          </a:p>
        </p:txBody>
      </p:sp>
      <p:sp>
        <p:nvSpPr>
          <p:cNvPr id="13" name="Textplatzhalter 8"/>
          <p:cNvSpPr>
            <a:spLocks noGrp="1"/>
          </p:cNvSpPr>
          <p:nvPr>
            <p:ph type="body" sz="quarter" idx="20"/>
          </p:nvPr>
        </p:nvSpPr>
        <p:spPr bwMode="gray">
          <a:xfrm>
            <a:off x="6250554" y="2349500"/>
            <a:ext cx="5506566" cy="192360"/>
          </a:xfrm>
        </p:spPr>
        <p:txBody>
          <a:bodyPr anchor="t" anchorCtr="0"/>
          <a:lstStyle>
            <a:lvl1pPr>
              <a:lnSpc>
                <a:spcPts val="1500"/>
              </a:lnSpc>
              <a:spcBef>
                <a:spcPts val="0"/>
              </a:spcBef>
              <a:defRPr sz="1200" b="0">
                <a:solidFill>
                  <a:schemeClr val="tx1"/>
                </a:solidFill>
              </a:defRPr>
            </a:lvl1pPr>
          </a:lstStyle>
          <a:p>
            <a:pPr lvl="0"/>
            <a:r>
              <a:rPr lang="de-DE" noProof="0"/>
              <a:t>Mastertextformat bearbeiten</a:t>
            </a:r>
          </a:p>
        </p:txBody>
      </p:sp>
      <p:sp>
        <p:nvSpPr>
          <p:cNvPr id="14" name="Textplatzhalter 13"/>
          <p:cNvSpPr>
            <a:spLocks noGrp="1"/>
          </p:cNvSpPr>
          <p:nvPr>
            <p:ph type="body" sz="quarter" idx="21"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102172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Mastertitelformat bearbeiten</a:t>
            </a:r>
            <a:endParaRPr lang="de-DE" noProof="0" dirty="0"/>
          </a:p>
        </p:txBody>
      </p:sp>
      <p:sp>
        <p:nvSpPr>
          <p:cNvPr id="3" name="Datumsplatzhalter 2"/>
          <p:cNvSpPr>
            <a:spLocks noGrp="1"/>
          </p:cNvSpPr>
          <p:nvPr>
            <p:ph type="dt" sz="half" idx="10"/>
          </p:nvPr>
        </p:nvSpPr>
        <p:spPr bwMode="gray"/>
        <p:txBody>
          <a:bodyPr/>
          <a:lstStyle/>
          <a:p>
            <a:fld id="{6892422E-D617-48A0-A933-C6694FA5C717}" type="datetime1">
              <a:rPr lang="de-DE" noProof="0" smtClean="0"/>
              <a:t>13.02.2024</a:t>
            </a:fld>
            <a:endParaRPr lang="de-DE" noProof="0" dirty="0"/>
          </a:p>
        </p:txBody>
      </p:sp>
      <p:sp>
        <p:nvSpPr>
          <p:cNvPr id="4" name="Fußzeilenplatzhalter 3"/>
          <p:cNvSpPr>
            <a:spLocks noGrp="1"/>
          </p:cNvSpPr>
          <p:nvPr>
            <p:ph type="ftr" sz="quarter" idx="11"/>
          </p:nvPr>
        </p:nvSpPr>
        <p:spPr bwMode="gray"/>
        <p:txBody>
          <a:bodyPr/>
          <a:lstStyle/>
          <a:p>
            <a:r>
              <a:rPr lang="de-DE" noProof="0" dirty="0"/>
              <a:t>/  Platzhalter für den Titel der Präsentation</a:t>
            </a:r>
          </a:p>
        </p:txBody>
      </p:sp>
      <p:sp>
        <p:nvSpPr>
          <p:cNvPr id="5" name="Foliennummernplatzhalter 4"/>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9" name="Bildplatzhalter 8"/>
          <p:cNvSpPr>
            <a:spLocks noGrp="1"/>
          </p:cNvSpPr>
          <p:nvPr>
            <p:ph type="pic" sz="quarter" idx="16"/>
          </p:nvPr>
        </p:nvSpPr>
        <p:spPr bwMode="gray">
          <a:xfrm>
            <a:off x="446284" y="1665288"/>
            <a:ext cx="11301057" cy="4500562"/>
          </a:xfrm>
          <a:noFill/>
        </p:spPr>
        <p:txBody>
          <a:bodyPr tIns="72000">
            <a:noAutofit/>
          </a:bodyPr>
          <a:lstStyle>
            <a:lvl1pPr algn="ctr">
              <a:defRPr b="0">
                <a:solidFill>
                  <a:schemeClr val="tx1"/>
                </a:solidFill>
              </a:defRPr>
            </a:lvl1pPr>
          </a:lstStyle>
          <a:p>
            <a:r>
              <a:rPr lang="de-DE" noProof="0"/>
              <a:t>Bild durch Klicken auf Symbol hinzufügen</a:t>
            </a:r>
            <a:endParaRPr lang="de-DE" noProof="0" dirty="0"/>
          </a:p>
        </p:txBody>
      </p:sp>
      <p:sp>
        <p:nvSpPr>
          <p:cNvPr id="8" name="Textplatzhalter 13"/>
          <p:cNvSpPr>
            <a:spLocks noGrp="1"/>
          </p:cNvSpPr>
          <p:nvPr>
            <p:ph type="body" sz="quarter" idx="17"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28417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Mastertitelformat bearbeiten</a:t>
            </a:r>
            <a:endParaRPr lang="de-DE" noProof="0" dirty="0"/>
          </a:p>
        </p:txBody>
      </p:sp>
      <p:sp>
        <p:nvSpPr>
          <p:cNvPr id="3" name="Datumsplatzhalter 2"/>
          <p:cNvSpPr>
            <a:spLocks noGrp="1"/>
          </p:cNvSpPr>
          <p:nvPr>
            <p:ph type="dt" sz="half" idx="10"/>
          </p:nvPr>
        </p:nvSpPr>
        <p:spPr bwMode="gray"/>
        <p:txBody>
          <a:bodyPr/>
          <a:lstStyle/>
          <a:p>
            <a:fld id="{6892422E-D617-48A0-A933-C6694FA5C717}" type="datetime1">
              <a:rPr lang="de-DE" noProof="0" smtClean="0"/>
              <a:t>13.02.2024</a:t>
            </a:fld>
            <a:endParaRPr lang="de-DE" noProof="0" dirty="0"/>
          </a:p>
        </p:txBody>
      </p:sp>
      <p:sp>
        <p:nvSpPr>
          <p:cNvPr id="4" name="Fußzeilenplatzhalter 3"/>
          <p:cNvSpPr>
            <a:spLocks noGrp="1"/>
          </p:cNvSpPr>
          <p:nvPr>
            <p:ph type="ftr" sz="quarter" idx="11"/>
          </p:nvPr>
        </p:nvSpPr>
        <p:spPr bwMode="gray"/>
        <p:txBody>
          <a:bodyPr/>
          <a:lstStyle/>
          <a:p>
            <a:r>
              <a:rPr lang="de-DE" noProof="0" dirty="0"/>
              <a:t>/  Platzhalter für den Titel der Präsentation</a:t>
            </a:r>
          </a:p>
        </p:txBody>
      </p:sp>
      <p:sp>
        <p:nvSpPr>
          <p:cNvPr id="5" name="Foliennummernplatzhalter 4"/>
          <p:cNvSpPr>
            <a:spLocks noGrp="1"/>
          </p:cNvSpPr>
          <p:nvPr>
            <p:ph type="sldNum" sz="quarter" idx="12"/>
          </p:nvPr>
        </p:nvSpPr>
        <p:spPr bwMode="gray"/>
        <p:txBody>
          <a:bodyPr/>
          <a:lstStyle/>
          <a:p>
            <a:r>
              <a:rPr lang="de-DE" noProof="0" dirty="0"/>
              <a:t>Seite </a:t>
            </a:r>
            <a:fld id="{105F6080-11B6-4F5B-BFCF-ADAD48E4948B}" type="slidenum">
              <a:rPr lang="de-DE" noProof="0" smtClean="0"/>
              <a:pPr/>
              <a:t>‹Nr.›</a:t>
            </a:fld>
            <a:endParaRPr lang="de-DE" noProof="0" dirty="0"/>
          </a:p>
        </p:txBody>
      </p:sp>
      <p:sp>
        <p:nvSpPr>
          <p:cNvPr id="9" name="Bildplatzhalter 8"/>
          <p:cNvSpPr>
            <a:spLocks noGrp="1"/>
          </p:cNvSpPr>
          <p:nvPr>
            <p:ph type="pic" sz="quarter" idx="16"/>
          </p:nvPr>
        </p:nvSpPr>
        <p:spPr bwMode="gray">
          <a:xfrm>
            <a:off x="446284" y="1665288"/>
            <a:ext cx="5506566" cy="4500562"/>
          </a:xfrm>
          <a:noFill/>
        </p:spPr>
        <p:txBody>
          <a:bodyPr tIns="72000">
            <a:noAutofit/>
          </a:bodyPr>
          <a:lstStyle>
            <a:lvl1pPr algn="ctr">
              <a:defRPr b="0">
                <a:solidFill>
                  <a:schemeClr val="tx1"/>
                </a:solidFill>
              </a:defRPr>
            </a:lvl1pPr>
          </a:lstStyle>
          <a:p>
            <a:r>
              <a:rPr lang="de-DE" noProof="0"/>
              <a:t>Bild durch Klicken auf Symbol hinzufügen</a:t>
            </a:r>
            <a:endParaRPr lang="de-DE" noProof="0" dirty="0"/>
          </a:p>
        </p:txBody>
      </p:sp>
      <p:sp>
        <p:nvSpPr>
          <p:cNvPr id="10" name="Bildplatzhalter 8"/>
          <p:cNvSpPr>
            <a:spLocks noGrp="1"/>
          </p:cNvSpPr>
          <p:nvPr>
            <p:ph type="pic" sz="quarter" idx="17"/>
          </p:nvPr>
        </p:nvSpPr>
        <p:spPr bwMode="gray">
          <a:xfrm>
            <a:off x="6242805" y="1665288"/>
            <a:ext cx="5506566" cy="4500562"/>
          </a:xfrm>
          <a:noFill/>
        </p:spPr>
        <p:txBody>
          <a:bodyPr tIns="72000">
            <a:noAutofit/>
          </a:bodyPr>
          <a:lstStyle>
            <a:lvl1pPr algn="ctr">
              <a:defRPr b="0">
                <a:solidFill>
                  <a:schemeClr val="tx1"/>
                </a:solidFill>
              </a:defRPr>
            </a:lvl1pPr>
          </a:lstStyle>
          <a:p>
            <a:r>
              <a:rPr lang="de-DE" noProof="0"/>
              <a:t>Bild durch Klicken auf Symbol hinzufügen</a:t>
            </a:r>
            <a:endParaRPr lang="de-DE" noProof="0" dirty="0"/>
          </a:p>
        </p:txBody>
      </p:sp>
      <p:sp>
        <p:nvSpPr>
          <p:cNvPr id="11" name="Textplatzhalter 13"/>
          <p:cNvSpPr>
            <a:spLocks noGrp="1"/>
          </p:cNvSpPr>
          <p:nvPr>
            <p:ph type="body" sz="quarter" idx="18"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dirty="0"/>
              <a:t>headline</a:t>
            </a:r>
          </a:p>
        </p:txBody>
      </p:sp>
    </p:spTree>
    <p:extLst>
      <p:ext uri="{BB962C8B-B14F-4D97-AF65-F5344CB8AC3E}">
        <p14:creationId xmlns:p14="http://schemas.microsoft.com/office/powerpoint/2010/main" val="309440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hteck 25"/>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err="1"/>
          </a:p>
        </p:txBody>
      </p:sp>
      <p:sp>
        <p:nvSpPr>
          <p:cNvPr id="2" name="Titelplatzhalter 1"/>
          <p:cNvSpPr>
            <a:spLocks noGrp="1"/>
          </p:cNvSpPr>
          <p:nvPr>
            <p:ph type="title"/>
          </p:nvPr>
        </p:nvSpPr>
        <p:spPr bwMode="gray">
          <a:xfrm>
            <a:off x="444843" y="712603"/>
            <a:ext cx="10113366" cy="743793"/>
          </a:xfrm>
          <a:prstGeom prst="rect">
            <a:avLst/>
          </a:prstGeom>
        </p:spPr>
        <p:txBody>
          <a:bodyPr vert="horz" wrap="square" lIns="0" tIns="0" rIns="0" bIns="0" rtlCol="0" anchor="t" anchorCtr="0">
            <a:spAutoFit/>
          </a:bodyPr>
          <a:lstStyle/>
          <a:p>
            <a:r>
              <a:rPr lang="de-DE" noProof="0" dirty="0"/>
              <a:t>Titelmasterformat durch Klicken bearbeiten</a:t>
            </a:r>
          </a:p>
        </p:txBody>
      </p:sp>
      <p:sp>
        <p:nvSpPr>
          <p:cNvPr id="3" name="Textplatzhalter 2"/>
          <p:cNvSpPr>
            <a:spLocks noGrp="1"/>
          </p:cNvSpPr>
          <p:nvPr>
            <p:ph type="body" idx="1"/>
          </p:nvPr>
        </p:nvSpPr>
        <p:spPr bwMode="gray">
          <a:xfrm>
            <a:off x="444843" y="1616607"/>
            <a:ext cx="11301057" cy="1641475"/>
          </a:xfrm>
          <a:prstGeom prst="rect">
            <a:avLst/>
          </a:prstGeom>
        </p:spPr>
        <p:txBody>
          <a:bodyPr vert="horz" wrap="square" lIns="0" tIns="0" rIns="0" bIns="0" rtlCol="0">
            <a:sp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Datumsplatzhalter 3"/>
          <p:cNvSpPr>
            <a:spLocks noGrp="1"/>
          </p:cNvSpPr>
          <p:nvPr>
            <p:ph type="dt" sz="half" idx="2"/>
          </p:nvPr>
        </p:nvSpPr>
        <p:spPr bwMode="gray">
          <a:xfrm>
            <a:off x="444843" y="6498236"/>
            <a:ext cx="647831" cy="138499"/>
          </a:xfrm>
          <a:prstGeom prst="rect">
            <a:avLst/>
          </a:prstGeom>
        </p:spPr>
        <p:txBody>
          <a:bodyPr vert="horz" lIns="0" tIns="0" rIns="0" bIns="0" rtlCol="0" anchor="ctr">
            <a:spAutoFit/>
          </a:bodyPr>
          <a:lstStyle>
            <a:lvl1pPr algn="l">
              <a:defRPr sz="900">
                <a:solidFill>
                  <a:schemeClr val="tx1"/>
                </a:solidFill>
              </a:defRPr>
            </a:lvl1pPr>
          </a:lstStyle>
          <a:p>
            <a:fld id="{F82DC983-9163-4B1C-B14C-483F2EADBE3B}" type="datetime1">
              <a:rPr lang="de-DE" noProof="0" smtClean="0"/>
              <a:t>13.02.2024</a:t>
            </a:fld>
            <a:endParaRPr lang="de-DE" noProof="0" dirty="0"/>
          </a:p>
        </p:txBody>
      </p:sp>
      <p:sp>
        <p:nvSpPr>
          <p:cNvPr id="5" name="Fußzeilenplatzhalter 4"/>
          <p:cNvSpPr>
            <a:spLocks noGrp="1"/>
          </p:cNvSpPr>
          <p:nvPr>
            <p:ph type="ftr" sz="quarter" idx="3"/>
          </p:nvPr>
        </p:nvSpPr>
        <p:spPr bwMode="gray">
          <a:xfrm>
            <a:off x="1099836" y="6498236"/>
            <a:ext cx="9897423" cy="138499"/>
          </a:xfrm>
          <a:prstGeom prst="rect">
            <a:avLst/>
          </a:prstGeom>
        </p:spPr>
        <p:txBody>
          <a:bodyPr vert="horz" lIns="0" tIns="0" rIns="0" bIns="0" rtlCol="0" anchor="ctr">
            <a:spAutoFit/>
          </a:bodyPr>
          <a:lstStyle>
            <a:lvl1pPr algn="l">
              <a:defRPr sz="900" b="1">
                <a:solidFill>
                  <a:schemeClr val="tx1"/>
                </a:solidFill>
              </a:defRPr>
            </a:lvl1pPr>
          </a:lstStyle>
          <a:p>
            <a:r>
              <a:rPr lang="de-DE" noProof="0" dirty="0"/>
              <a:t>/  Platzhalter für den Titel der Präsentation</a:t>
            </a:r>
          </a:p>
        </p:txBody>
      </p:sp>
      <p:sp>
        <p:nvSpPr>
          <p:cNvPr id="6" name="Foliennummernplatzhalter 5"/>
          <p:cNvSpPr>
            <a:spLocks noGrp="1"/>
          </p:cNvSpPr>
          <p:nvPr>
            <p:ph type="sldNum" sz="quarter" idx="4"/>
          </p:nvPr>
        </p:nvSpPr>
        <p:spPr bwMode="gray">
          <a:xfrm>
            <a:off x="11118775" y="6498236"/>
            <a:ext cx="627126" cy="138499"/>
          </a:xfrm>
          <a:prstGeom prst="rect">
            <a:avLst/>
          </a:prstGeom>
        </p:spPr>
        <p:txBody>
          <a:bodyPr vert="horz" wrap="square" lIns="0" tIns="0" rIns="0" bIns="0" rtlCol="0" anchor="ctr">
            <a:spAutoFit/>
          </a:bodyPr>
          <a:lstStyle>
            <a:lvl1pPr algn="r">
              <a:defRPr sz="900" b="1">
                <a:solidFill>
                  <a:schemeClr val="accent2"/>
                </a:solidFill>
              </a:defRPr>
            </a:lvl1pPr>
          </a:lstStyle>
          <a:p>
            <a:r>
              <a:rPr lang="de-DE"/>
              <a:t>Seite </a:t>
            </a:r>
            <a:fld id="{105F6080-11B6-4F5B-BFCF-ADAD48E4948B}" type="slidenum">
              <a:rPr lang="de-DE" smtClean="0"/>
              <a:pPr/>
              <a:t>‹Nr.›</a:t>
            </a:fld>
            <a:endParaRPr lang="de-DE" dirty="0"/>
          </a:p>
        </p:txBody>
      </p:sp>
      <p:pic>
        <p:nvPicPr>
          <p:cNvPr id="217" name="Grafik 21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bwMode="gray">
          <a:xfrm>
            <a:off x="11029923" y="446570"/>
            <a:ext cx="719813" cy="719886"/>
          </a:xfrm>
          <a:prstGeom prst="rect">
            <a:avLst/>
          </a:prstGeom>
        </p:spPr>
      </p:pic>
      <p:grpSp>
        <p:nvGrpSpPr>
          <p:cNvPr id="226" name="Gruppieren 225"/>
          <p:cNvGrpSpPr/>
          <p:nvPr userDrawn="1"/>
        </p:nvGrpSpPr>
        <p:grpSpPr>
          <a:xfrm>
            <a:off x="449295" y="-153684"/>
            <a:ext cx="11297861" cy="108000"/>
            <a:chOff x="449412" y="0"/>
            <a:chExt cx="11300803" cy="108000"/>
          </a:xfrm>
        </p:grpSpPr>
        <p:sp>
          <p:nvSpPr>
            <p:cNvPr id="222" name="Freihandform: Form 221"/>
            <p:cNvSpPr/>
            <p:nvPr userDrawn="1"/>
          </p:nvSpPr>
          <p:spPr>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3" name="Freihandform: Form 222"/>
            <p:cNvSpPr/>
            <p:nvPr userDrawn="1"/>
          </p:nvSpPr>
          <p:spPr>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4" name="Freihandform: Form 223"/>
            <p:cNvSpPr/>
            <p:nvPr userDrawn="1"/>
          </p:nvSpPr>
          <p:spPr>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5" name="Freihandform: Form 224"/>
            <p:cNvSpPr/>
            <p:nvPr userDrawn="1"/>
          </p:nvSpPr>
          <p:spPr>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27" name="Gruppieren 226"/>
          <p:cNvGrpSpPr/>
          <p:nvPr userDrawn="1"/>
        </p:nvGrpSpPr>
        <p:grpSpPr bwMode="gray">
          <a:xfrm>
            <a:off x="449295" y="6903684"/>
            <a:ext cx="11297861" cy="108000"/>
            <a:chOff x="449412" y="0"/>
            <a:chExt cx="11300803" cy="108000"/>
          </a:xfrm>
        </p:grpSpPr>
        <p:sp>
          <p:nvSpPr>
            <p:cNvPr id="229" name="Freihandform: Form 228"/>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0" name="Freihandform: Form 229"/>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1" name="Freihandform: Form 230"/>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2" name="Freihandform: Form 231"/>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39" name="Gruppieren 238"/>
          <p:cNvGrpSpPr/>
          <p:nvPr userDrawn="1"/>
        </p:nvGrpSpPr>
        <p:grpSpPr>
          <a:xfrm>
            <a:off x="-149354" y="1664804"/>
            <a:ext cx="107973" cy="4500500"/>
            <a:chOff x="-149393" y="1664804"/>
            <a:chExt cx="108001" cy="4500500"/>
          </a:xfrm>
        </p:grpSpPr>
        <p:sp>
          <p:nvSpPr>
            <p:cNvPr id="234" name="Freihandform: Form 233"/>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7" name="Freihandform: Form 236"/>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40" name="Gruppieren 239"/>
          <p:cNvGrpSpPr/>
          <p:nvPr userDrawn="1"/>
        </p:nvGrpSpPr>
        <p:grpSpPr bwMode="gray">
          <a:xfrm>
            <a:off x="12233381" y="1664804"/>
            <a:ext cx="107973" cy="4500500"/>
            <a:chOff x="-149393" y="1664804"/>
            <a:chExt cx="108001" cy="4500500"/>
          </a:xfrm>
        </p:grpSpPr>
        <p:sp>
          <p:nvSpPr>
            <p:cNvPr id="241" name="Freihandform: Form 240"/>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42" name="Freihandform: Form 241"/>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Tree>
    <p:extLst>
      <p:ext uri="{BB962C8B-B14F-4D97-AF65-F5344CB8AC3E}">
        <p14:creationId xmlns:p14="http://schemas.microsoft.com/office/powerpoint/2010/main" val="1764326184"/>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71" r:id="rId12"/>
    <p:sldLayoutId id="2147483669" r:id="rId13"/>
    <p:sldLayoutId id="2147483672" r:id="rId14"/>
  </p:sldLayoutIdLst>
  <p:hf hdr="0"/>
  <p:txStyles>
    <p:titleStyle>
      <a:lvl1pPr algn="l" defTabSz="914126" rtl="0" eaLnBrk="1" latinLnBrk="0" hangingPunct="1">
        <a:lnSpc>
          <a:spcPts val="2900"/>
        </a:lnSpc>
        <a:spcBef>
          <a:spcPct val="0"/>
        </a:spcBef>
        <a:buNone/>
        <a:defRPr sz="2699" b="1" kern="1200" cap="all" spc="400" baseline="0">
          <a:solidFill>
            <a:schemeClr val="tx1"/>
          </a:solidFill>
          <a:latin typeface="+mj-lt"/>
          <a:ea typeface="+mj-ea"/>
          <a:cs typeface="+mj-cs"/>
        </a:defRPr>
      </a:lvl1pPr>
    </p:titleStyle>
    <p:bodyStyle>
      <a:lvl1pPr marL="0" indent="0" algn="l" defTabSz="914126" rtl="0" eaLnBrk="1" latinLnBrk="0" hangingPunct="1">
        <a:lnSpc>
          <a:spcPts val="2000"/>
        </a:lnSpc>
        <a:spcBef>
          <a:spcPts val="1200"/>
        </a:spcBef>
        <a:buFont typeface="Arial" pitchFamily="34" charset="0"/>
        <a:buNone/>
        <a:defRPr sz="1600" b="1" kern="1200">
          <a:solidFill>
            <a:schemeClr val="accent2"/>
          </a:solidFill>
          <a:latin typeface="+mn-lt"/>
          <a:ea typeface="+mn-ea"/>
          <a:cs typeface="+mn-cs"/>
        </a:defRPr>
      </a:lvl1pPr>
      <a:lvl2pPr marL="0" indent="0" algn="l" defTabSz="914126" rtl="0" eaLnBrk="1" latinLnBrk="0" hangingPunct="1">
        <a:lnSpc>
          <a:spcPts val="2000"/>
        </a:lnSpc>
        <a:spcBef>
          <a:spcPts val="800"/>
        </a:spcBef>
        <a:buFont typeface="Arial" pitchFamily="34" charset="0"/>
        <a:buNone/>
        <a:defRPr sz="1600" kern="1200">
          <a:solidFill>
            <a:schemeClr val="tx1"/>
          </a:solidFill>
          <a:latin typeface="+mn-lt"/>
          <a:ea typeface="+mn-ea"/>
          <a:cs typeface="+mn-cs"/>
        </a:defRPr>
      </a:lvl2pPr>
      <a:lvl3pPr marL="17994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3pPr>
      <a:lvl4pPr marL="80779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4pPr>
      <a:lvl5pPr marL="269794" indent="-269794" algn="l" defTabSz="914126" rtl="0" eaLnBrk="1" latinLnBrk="0" hangingPunct="1">
        <a:lnSpc>
          <a:spcPts val="2000"/>
        </a:lnSpc>
        <a:spcBef>
          <a:spcPts val="1200"/>
        </a:spcBef>
        <a:buClr>
          <a:schemeClr val="accent2"/>
        </a:buClr>
        <a:buFont typeface="Arial" panose="020B0604020202020204" pitchFamily="34" charset="0"/>
        <a:buChar char="→"/>
        <a:defRPr sz="1600" kern="1200">
          <a:solidFill>
            <a:schemeClr val="accent2"/>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279" userDrawn="1">
          <p15:clr>
            <a:srgbClr val="F26B43"/>
          </p15:clr>
        </p15:guide>
        <p15:guide id="3" pos="7400" userDrawn="1">
          <p15:clr>
            <a:srgbClr val="F26B43"/>
          </p15:clr>
        </p15:guide>
        <p15:guide id="4" orient="horz" pos="3884" userDrawn="1">
          <p15:clr>
            <a:srgbClr val="F26B43"/>
          </p15:clr>
        </p15:guide>
        <p15:guide id="5" pos="3749" userDrawn="1">
          <p15:clr>
            <a:srgbClr val="F26B43"/>
          </p15:clr>
        </p15:guide>
        <p15:guide id="6" pos="39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95A229A-493E-04AA-8823-FB6A0D3AB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7D4642-990A-0275-CF76-035D80CFE7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AAEC946-BE24-0832-CAEE-E69D20764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96499-E0BF-452F-B3A2-BED8F1C4AF3F}" type="datetimeFigureOut">
              <a:rPr lang="de-DE" smtClean="0"/>
              <a:t>13.02.2024</a:t>
            </a:fld>
            <a:endParaRPr lang="de-DE"/>
          </a:p>
        </p:txBody>
      </p:sp>
      <p:sp>
        <p:nvSpPr>
          <p:cNvPr id="5" name="Fußzeilenplatzhalter 4">
            <a:extLst>
              <a:ext uri="{FF2B5EF4-FFF2-40B4-BE49-F238E27FC236}">
                <a16:creationId xmlns:a16="http://schemas.microsoft.com/office/drawing/2014/main" id="{CE68CCD6-AC18-9459-053E-53DAB039A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54C1B25-B75E-BF3E-030F-743E95C6BF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700D5-C544-48B2-908F-372BE61A185B}" type="slidenum">
              <a:rPr lang="de-DE" smtClean="0"/>
              <a:t>‹Nr.›</a:t>
            </a:fld>
            <a:endParaRPr lang="de-DE"/>
          </a:p>
        </p:txBody>
      </p:sp>
    </p:spTree>
    <p:extLst>
      <p:ext uri="{BB962C8B-B14F-4D97-AF65-F5344CB8AC3E}">
        <p14:creationId xmlns:p14="http://schemas.microsoft.com/office/powerpoint/2010/main" val="28110033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1.xml"/><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1.xml"/><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1.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1.xml"/><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1.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1.xml"/><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4843" y="4269905"/>
            <a:ext cx="11301057" cy="512961"/>
          </a:xfrm>
        </p:spPr>
        <p:txBody>
          <a:bodyPr/>
          <a:lstStyle/>
          <a:p>
            <a:r>
              <a:rPr lang="de-DE" dirty="0"/>
              <a:t>Stellungsspiel bei Standards</a:t>
            </a:r>
            <a:endParaRPr lang="de-DE" sz="4000" dirty="0"/>
          </a:p>
        </p:txBody>
      </p:sp>
      <p:sp>
        <p:nvSpPr>
          <p:cNvPr id="3" name="Untertitel 2"/>
          <p:cNvSpPr>
            <a:spLocks noGrp="1"/>
          </p:cNvSpPr>
          <p:nvPr>
            <p:ph type="subTitle" idx="1"/>
          </p:nvPr>
        </p:nvSpPr>
        <p:spPr>
          <a:xfrm>
            <a:off x="444843" y="4981934"/>
            <a:ext cx="11301057" cy="246478"/>
          </a:xfrm>
        </p:spPr>
        <p:txBody>
          <a:bodyPr/>
          <a:lstStyle/>
          <a:p>
            <a:r>
              <a:rPr lang="de-DE" dirty="0"/>
              <a:t>Lehrbrief 109</a:t>
            </a:r>
          </a:p>
        </p:txBody>
      </p:sp>
    </p:spTree>
    <p:extLst>
      <p:ext uri="{BB962C8B-B14F-4D97-AF65-F5344CB8AC3E}">
        <p14:creationId xmlns:p14="http://schemas.microsoft.com/office/powerpoint/2010/main" val="166119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AFA80D8B-ADD9-08C5-BEC3-AE2296A2D9A4}"/>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64107FAD-D051-ED72-DDB3-FFB3F1A5BA52}"/>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215A48CB-A031-EA4B-B168-332329557414}"/>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FCE4891B-0429-0291-E9F0-048A7335669F}"/>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596A60CB-2469-7AC8-A2E6-301F4FF96131}"/>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4D7B025F-6891-C0C1-A679-00A306B382B5}"/>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C50B824A-24DE-7EE3-8B0A-DE1CBAB56C86}"/>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F80DC6AB-83BC-0F0A-9408-DCDCAED91BC0}"/>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98505A1A-7F6D-240E-D3B4-3E6F9CD7A314}"/>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B8B285FD-2A47-85E8-9202-A67C2CF6FC4E}"/>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8FA0127C-B38C-120A-64C7-8393FD57AFB2}"/>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AEBE0F05-8355-B5A1-3293-5037CE7E4943}"/>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9FA2EA5A-D87A-344F-6A81-C68AEA124574}"/>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0103A4A2-C802-14B1-7313-8AF0717E5E55}"/>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F9075B69-BBE0-BB1A-D2E0-486C343C19EA}"/>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A693B979-0763-5D7D-D12A-0F4A2BD1AC8C}"/>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62055241-E48C-F763-6C66-8280DDB5E77D}"/>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A4E0B820-3A99-57AD-19BF-3156DA0D2759}"/>
              </a:ext>
            </a:extLst>
          </p:cNvPr>
          <p:cNvSpPr/>
          <p:nvPr/>
        </p:nvSpPr>
        <p:spPr>
          <a:xfrm>
            <a:off x="1144257" y="292053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568B4253-9E73-59D0-F039-7BC223A83E8F}"/>
              </a:ext>
            </a:extLst>
          </p:cNvPr>
          <p:cNvSpPr/>
          <p:nvPr/>
        </p:nvSpPr>
        <p:spPr>
          <a:xfrm>
            <a:off x="918083" y="212210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4814E970-7976-8EF7-DEEB-5FCD9F982960}"/>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AE693AFC-32A4-6F32-A221-75D41554CF81}"/>
              </a:ext>
            </a:extLst>
          </p:cNvPr>
          <p:cNvSpPr/>
          <p:nvPr/>
        </p:nvSpPr>
        <p:spPr>
          <a:xfrm>
            <a:off x="762288" y="249933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0688A65D-7FD6-6B92-E905-7F3A8F273355}"/>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65630A89-A19C-4D6C-15E7-98F964FF01AB}"/>
              </a:ext>
            </a:extLst>
          </p:cNvPr>
          <p:cNvSpPr/>
          <p:nvPr/>
        </p:nvSpPr>
        <p:spPr>
          <a:xfrm>
            <a:off x="51859" y="650585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B64047A3-6CB4-4E90-D11B-41B1D0068C9B}"/>
              </a:ext>
            </a:extLst>
          </p:cNvPr>
          <p:cNvSpPr/>
          <p:nvPr/>
        </p:nvSpPr>
        <p:spPr>
          <a:xfrm>
            <a:off x="1322540" y="248393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1BB4BF0C-48BD-AAAB-80D4-95BF410CDF6B}"/>
              </a:ext>
            </a:extLst>
          </p:cNvPr>
          <p:cNvSpPr/>
          <p:nvPr/>
        </p:nvSpPr>
        <p:spPr>
          <a:xfrm>
            <a:off x="5919703" y="315667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F6ECF6D2-8466-EB2E-1324-3F2DC34C9C68}"/>
              </a:ext>
            </a:extLst>
          </p:cNvPr>
          <p:cNvSpPr/>
          <p:nvPr/>
        </p:nvSpPr>
        <p:spPr>
          <a:xfrm>
            <a:off x="834555" y="296615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9F25484B-44BA-F5E5-9D36-71A9C913A7CC}"/>
              </a:ext>
            </a:extLst>
          </p:cNvPr>
          <p:cNvSpPr/>
          <p:nvPr/>
        </p:nvSpPr>
        <p:spPr>
          <a:xfrm>
            <a:off x="5504559" y="411015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C44C283E-ACED-4FDF-76C7-0E391F145DB0}"/>
              </a:ext>
            </a:extLst>
          </p:cNvPr>
          <p:cNvSpPr/>
          <p:nvPr/>
        </p:nvSpPr>
        <p:spPr>
          <a:xfrm>
            <a:off x="2500532" y="317253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2315019B-E0B4-A097-BA3B-DCAD191BE73C}"/>
              </a:ext>
            </a:extLst>
          </p:cNvPr>
          <p:cNvSpPr/>
          <p:nvPr/>
        </p:nvSpPr>
        <p:spPr>
          <a:xfrm>
            <a:off x="1180141" y="324900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75D01881-BB7E-D5F4-AA27-1B74668CD080}"/>
              </a:ext>
            </a:extLst>
          </p:cNvPr>
          <p:cNvSpPr/>
          <p:nvPr/>
        </p:nvSpPr>
        <p:spPr>
          <a:xfrm>
            <a:off x="5289765" y="19286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4B9FD928-749C-5917-A580-C7F7AFFA2B47}"/>
              </a:ext>
            </a:extLst>
          </p:cNvPr>
          <p:cNvSpPr/>
          <p:nvPr/>
        </p:nvSpPr>
        <p:spPr>
          <a:xfrm>
            <a:off x="3412163" y="35868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07A0CB21-80C7-A079-22BB-DA5EDC130E6B}"/>
              </a:ext>
            </a:extLst>
          </p:cNvPr>
          <p:cNvSpPr/>
          <p:nvPr/>
        </p:nvSpPr>
        <p:spPr>
          <a:xfrm>
            <a:off x="2359739" y="354437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131A46CE-CE27-0FA4-B7EE-2562DE4ED4B2}"/>
              </a:ext>
            </a:extLst>
          </p:cNvPr>
          <p:cNvSpPr/>
          <p:nvPr/>
        </p:nvSpPr>
        <p:spPr>
          <a:xfrm>
            <a:off x="845527" y="276607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58E9E041-BF2B-014C-F1BB-0D80EEA25089}"/>
              </a:ext>
            </a:extLst>
          </p:cNvPr>
          <p:cNvSpPr/>
          <p:nvPr/>
        </p:nvSpPr>
        <p:spPr>
          <a:xfrm>
            <a:off x="1077288" y="23612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F6074076-664C-FD6D-1885-BA6FDE406912}"/>
              </a:ext>
            </a:extLst>
          </p:cNvPr>
          <p:cNvSpPr/>
          <p:nvPr/>
        </p:nvSpPr>
        <p:spPr>
          <a:xfrm>
            <a:off x="426004" y="494412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832C9082-DDDA-1A02-E48B-1613722EAA9C}"/>
              </a:ext>
            </a:extLst>
          </p:cNvPr>
          <p:cNvSpPr/>
          <p:nvPr/>
        </p:nvSpPr>
        <p:spPr>
          <a:xfrm>
            <a:off x="3160163" y="383812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3491AFDD-A5A7-CB65-E256-D778285DE851}"/>
              </a:ext>
            </a:extLst>
          </p:cNvPr>
          <p:cNvSpPr/>
          <p:nvPr/>
        </p:nvSpPr>
        <p:spPr>
          <a:xfrm>
            <a:off x="4866283" y="328655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1986663B-4475-2AEC-7E60-A9E412A5E7B9}"/>
              </a:ext>
            </a:extLst>
          </p:cNvPr>
          <p:cNvSpPr/>
          <p:nvPr/>
        </p:nvSpPr>
        <p:spPr>
          <a:xfrm>
            <a:off x="908405" y="31532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7145EDB1-617E-5C85-1AE4-5B65AD8275E6}"/>
              </a:ext>
            </a:extLst>
          </p:cNvPr>
          <p:cNvSpPr/>
          <p:nvPr/>
        </p:nvSpPr>
        <p:spPr>
          <a:xfrm>
            <a:off x="1053197" y="353062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6560A41A-EE9F-8FF6-4BF3-6C13E95C0E36}"/>
              </a:ext>
            </a:extLst>
          </p:cNvPr>
          <p:cNvSpPr/>
          <p:nvPr/>
        </p:nvSpPr>
        <p:spPr>
          <a:xfrm>
            <a:off x="384015" y="1148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CD442AEA-14C8-453E-DF9A-34CF4028ACC2}"/>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505C2617-0902-C7C2-7813-13C37045A87C}"/>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Eckstoß</a:t>
            </a:r>
          </a:p>
        </p:txBody>
      </p:sp>
      <p:sp>
        <p:nvSpPr>
          <p:cNvPr id="45" name="Ellipse 44">
            <a:extLst>
              <a:ext uri="{FF2B5EF4-FFF2-40B4-BE49-F238E27FC236}">
                <a16:creationId xmlns:a16="http://schemas.microsoft.com/office/drawing/2014/main" id="{528BB90B-2C13-5E43-5A24-C720EF5A50A0}"/>
              </a:ext>
            </a:extLst>
          </p:cNvPr>
          <p:cNvSpPr/>
          <p:nvPr/>
        </p:nvSpPr>
        <p:spPr>
          <a:xfrm>
            <a:off x="177859" y="6227690"/>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43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753EED53-8932-E804-70A3-AA86FC5352E7}"/>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9F64CF66-979A-C698-314C-09BDE36B857F}"/>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15A673F1-2756-B4F0-97E4-91E1E57487D6}"/>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AEF22EFD-801C-8A1D-FE0C-ACD3841B2FC9}"/>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3FCED213-6A8E-EEDF-54C9-DE183734D41E}"/>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E654A6DF-1F1F-7ED2-9428-B4A747208EF9}"/>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DED87903-EF40-0E96-2545-C668DE573980}"/>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FEC5D2C8-0048-7E9F-B49A-0095473D2D80}"/>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3403FA92-92AA-C6C4-4D02-547A3F5C8B71}"/>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AB31D8CF-D877-DFF9-73DC-A5934E477F13}"/>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213E0431-67A3-5B0D-C942-CE147CE6EF22}"/>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622AF1B2-37B9-9577-8316-2460487F1EF4}"/>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ADD3EB29-8AEB-A946-7363-F3591B13A219}"/>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D8C2B2BE-A9D6-C75E-7CFE-241F75E04360}"/>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3FBB95E8-0F66-B601-B8CD-6D65FAD31DD9}"/>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C7B0C4B6-B3DD-8929-3722-9CF47E872620}"/>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994C3FC4-6B7E-F409-EC40-94142AFA5424}"/>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635E8B90-D85A-0431-34E3-836614E1C3C0}"/>
              </a:ext>
            </a:extLst>
          </p:cNvPr>
          <p:cNvSpPr/>
          <p:nvPr/>
        </p:nvSpPr>
        <p:spPr>
          <a:xfrm>
            <a:off x="1144257" y="292053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3C5441EE-3853-8667-4C53-A1CC4B42201B}"/>
              </a:ext>
            </a:extLst>
          </p:cNvPr>
          <p:cNvSpPr/>
          <p:nvPr/>
        </p:nvSpPr>
        <p:spPr>
          <a:xfrm>
            <a:off x="1914235" y="293765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CF25389C-D347-6ED0-C09A-136C7797263D}"/>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B80FB78B-8881-27A6-C6C9-7266F4A686CF}"/>
              </a:ext>
            </a:extLst>
          </p:cNvPr>
          <p:cNvSpPr/>
          <p:nvPr/>
        </p:nvSpPr>
        <p:spPr>
          <a:xfrm>
            <a:off x="1139507" y="316415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A3252F70-FA04-F894-5F63-01F06ADD881F}"/>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26A8D4C3-F457-FA8C-9056-48AC11477379}"/>
              </a:ext>
            </a:extLst>
          </p:cNvPr>
          <p:cNvSpPr/>
          <p:nvPr/>
        </p:nvSpPr>
        <p:spPr>
          <a:xfrm>
            <a:off x="44140" y="14837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6CEABA35-DE25-6F35-5858-628819710715}"/>
              </a:ext>
            </a:extLst>
          </p:cNvPr>
          <p:cNvSpPr/>
          <p:nvPr/>
        </p:nvSpPr>
        <p:spPr>
          <a:xfrm>
            <a:off x="962500" y="245114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64064CC8-D80F-CF96-3CEA-8DB70F590E9C}"/>
              </a:ext>
            </a:extLst>
          </p:cNvPr>
          <p:cNvSpPr/>
          <p:nvPr/>
        </p:nvSpPr>
        <p:spPr>
          <a:xfrm>
            <a:off x="5919703" y="315667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456AE5A4-2CA6-3ACA-4688-DD31A966A7A5}"/>
              </a:ext>
            </a:extLst>
          </p:cNvPr>
          <p:cNvSpPr/>
          <p:nvPr/>
        </p:nvSpPr>
        <p:spPr>
          <a:xfrm>
            <a:off x="1265507" y="347909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221B85C8-14C5-4B3E-2093-71F0478E1E2C}"/>
              </a:ext>
            </a:extLst>
          </p:cNvPr>
          <p:cNvSpPr/>
          <p:nvPr/>
        </p:nvSpPr>
        <p:spPr>
          <a:xfrm>
            <a:off x="5504559" y="411015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BD447217-BD91-AA10-D5BC-3FD41C01D060}"/>
              </a:ext>
            </a:extLst>
          </p:cNvPr>
          <p:cNvSpPr/>
          <p:nvPr/>
        </p:nvSpPr>
        <p:spPr>
          <a:xfrm>
            <a:off x="2500532" y="317253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46C48FB8-5072-84C9-600F-C9CF371F12D1}"/>
              </a:ext>
            </a:extLst>
          </p:cNvPr>
          <p:cNvSpPr/>
          <p:nvPr/>
        </p:nvSpPr>
        <p:spPr>
          <a:xfrm>
            <a:off x="1093812" y="378769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DC735094-7184-8667-AFAA-A9505DC16F85}"/>
              </a:ext>
            </a:extLst>
          </p:cNvPr>
          <p:cNvSpPr/>
          <p:nvPr/>
        </p:nvSpPr>
        <p:spPr>
          <a:xfrm>
            <a:off x="5289765" y="19286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4CC23CEC-2D0F-30B5-4CCC-6775282A9D56}"/>
              </a:ext>
            </a:extLst>
          </p:cNvPr>
          <p:cNvSpPr/>
          <p:nvPr/>
        </p:nvSpPr>
        <p:spPr>
          <a:xfrm>
            <a:off x="3412163" y="35868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B354C030-90A2-7B59-4D2F-BA481C7959E2}"/>
              </a:ext>
            </a:extLst>
          </p:cNvPr>
          <p:cNvSpPr/>
          <p:nvPr/>
        </p:nvSpPr>
        <p:spPr>
          <a:xfrm>
            <a:off x="2359739" y="354437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F3270DA8-2B41-9213-1620-B0D1DF79E872}"/>
              </a:ext>
            </a:extLst>
          </p:cNvPr>
          <p:cNvSpPr/>
          <p:nvPr/>
        </p:nvSpPr>
        <p:spPr>
          <a:xfrm>
            <a:off x="909883" y="277396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A30A4030-295A-445E-406D-BBE3699A41FA}"/>
              </a:ext>
            </a:extLst>
          </p:cNvPr>
          <p:cNvSpPr/>
          <p:nvPr/>
        </p:nvSpPr>
        <p:spPr>
          <a:xfrm>
            <a:off x="860549" y="318311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0251D9E2-5FD0-C596-0D0D-BDF1B46D093C}"/>
              </a:ext>
            </a:extLst>
          </p:cNvPr>
          <p:cNvSpPr/>
          <p:nvPr/>
        </p:nvSpPr>
        <p:spPr>
          <a:xfrm>
            <a:off x="1323209" y="322046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C4824AE2-CDB4-3EA7-68B0-271832651005}"/>
              </a:ext>
            </a:extLst>
          </p:cNvPr>
          <p:cNvSpPr/>
          <p:nvPr/>
        </p:nvSpPr>
        <p:spPr>
          <a:xfrm>
            <a:off x="3160163" y="383812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7451A319-9F26-2554-E715-BA462875FCFA}"/>
              </a:ext>
            </a:extLst>
          </p:cNvPr>
          <p:cNvSpPr/>
          <p:nvPr/>
        </p:nvSpPr>
        <p:spPr>
          <a:xfrm>
            <a:off x="4866283" y="328655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69D904E0-85B1-ED79-A519-0205D927BA90}"/>
              </a:ext>
            </a:extLst>
          </p:cNvPr>
          <p:cNvSpPr/>
          <p:nvPr/>
        </p:nvSpPr>
        <p:spPr>
          <a:xfrm>
            <a:off x="964803" y="345792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B44E9FFD-781A-EAF7-8E50-1737305B5B71}"/>
              </a:ext>
            </a:extLst>
          </p:cNvPr>
          <p:cNvSpPr/>
          <p:nvPr/>
        </p:nvSpPr>
        <p:spPr>
          <a:xfrm>
            <a:off x="1278736" y="3930732"/>
            <a:ext cx="252000" cy="28538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9F1481DF-88DF-0ED9-2585-3A137D7E2442}"/>
              </a:ext>
            </a:extLst>
          </p:cNvPr>
          <p:cNvSpPr/>
          <p:nvPr/>
        </p:nvSpPr>
        <p:spPr>
          <a:xfrm>
            <a:off x="510288" y="107905"/>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36037981-EED8-9EEA-7C40-21200669F9A1}"/>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D1FB6C8D-5D31-8301-BD01-842A18D6F7EF}"/>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Eckstoß</a:t>
            </a:r>
          </a:p>
        </p:txBody>
      </p:sp>
      <p:sp>
        <p:nvSpPr>
          <p:cNvPr id="45" name="Ellipse 44">
            <a:extLst>
              <a:ext uri="{FF2B5EF4-FFF2-40B4-BE49-F238E27FC236}">
                <a16:creationId xmlns:a16="http://schemas.microsoft.com/office/drawing/2014/main" id="{4C1580EB-AF0A-DB25-85DD-966BEA171207}"/>
              </a:ext>
            </a:extLst>
          </p:cNvPr>
          <p:cNvSpPr/>
          <p:nvPr/>
        </p:nvSpPr>
        <p:spPr>
          <a:xfrm>
            <a:off x="170477" y="370917"/>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43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0E082F2C-4EE3-AF95-EA46-1DE28A6F9AC9}"/>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08ED22D7-3770-BDFB-7F27-268D699B00D0}"/>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35EA7A0B-D49C-4014-7BF6-806DC88BF273}"/>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5E54479E-AA53-6C81-EE2B-89083AEBBF2F}"/>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A853556B-0AA9-885A-E91E-5DFD2D34D0CB}"/>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99C32DAC-452F-A48D-08FB-812AE5D14263}"/>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4E124466-4CEC-5FE3-37E6-C653D8C54B59}"/>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A1B09EE9-B54C-04E8-0D7F-0817E8224776}"/>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9C3179A4-FC0D-4603-8B0E-60AC82CB0B44}"/>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E87B5189-6D08-B4F7-F1BB-9ADC578B1D42}"/>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CA0BAA5B-1340-BFDD-F5BE-7DD97A7BE5EE}"/>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5712C44E-1BF7-2506-A225-7C318DA26053}"/>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83D74E90-1E04-F551-AD5E-31E7C72FD82F}"/>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619FE632-6058-B0D1-B429-C3A60198A05D}"/>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F8979534-E7CF-C906-A869-DA5DAEB4BC5E}"/>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E05165E2-F9F1-BF65-1FA3-31D3A56119C9}"/>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EBC4A142-99EE-37D5-7FE0-9B7D75F8A01B}"/>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17CA7977-BC92-E538-0445-1A1F307BF5E5}"/>
              </a:ext>
            </a:extLst>
          </p:cNvPr>
          <p:cNvSpPr/>
          <p:nvPr/>
        </p:nvSpPr>
        <p:spPr>
          <a:xfrm>
            <a:off x="1144257" y="292053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ADA48E29-4D35-3AF8-AA9F-42C82EBAF128}"/>
              </a:ext>
            </a:extLst>
          </p:cNvPr>
          <p:cNvSpPr/>
          <p:nvPr/>
        </p:nvSpPr>
        <p:spPr>
          <a:xfrm>
            <a:off x="918083" y="212210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40997B87-AA36-DEE1-5336-650902EEF52B}"/>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EA3C6FAB-079B-9CA7-7AE1-36EF90F8848A}"/>
              </a:ext>
            </a:extLst>
          </p:cNvPr>
          <p:cNvSpPr/>
          <p:nvPr/>
        </p:nvSpPr>
        <p:spPr>
          <a:xfrm>
            <a:off x="762288" y="249933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6CE273BC-7D0F-1B79-7D5F-71EEC70FD9A9}"/>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18CE87CB-AB78-2856-2AE1-5A5F3340CAB3}"/>
              </a:ext>
            </a:extLst>
          </p:cNvPr>
          <p:cNvSpPr/>
          <p:nvPr/>
        </p:nvSpPr>
        <p:spPr>
          <a:xfrm>
            <a:off x="80477" y="605635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BD68B96F-8EE0-AD88-F3AB-9AEA4E54247F}"/>
              </a:ext>
            </a:extLst>
          </p:cNvPr>
          <p:cNvSpPr/>
          <p:nvPr/>
        </p:nvSpPr>
        <p:spPr>
          <a:xfrm>
            <a:off x="1322540" y="248393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47AEF26B-712D-25A3-788F-E893C8A9BE49}"/>
              </a:ext>
            </a:extLst>
          </p:cNvPr>
          <p:cNvSpPr/>
          <p:nvPr/>
        </p:nvSpPr>
        <p:spPr>
          <a:xfrm>
            <a:off x="4902756" y="487387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BDAEB8BC-4172-84A8-0E56-7395462C468F}"/>
              </a:ext>
            </a:extLst>
          </p:cNvPr>
          <p:cNvSpPr/>
          <p:nvPr/>
        </p:nvSpPr>
        <p:spPr>
          <a:xfrm>
            <a:off x="834555" y="296615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A230BE86-20B7-CC46-571F-39EF1F87AF85}"/>
              </a:ext>
            </a:extLst>
          </p:cNvPr>
          <p:cNvSpPr/>
          <p:nvPr/>
        </p:nvSpPr>
        <p:spPr>
          <a:xfrm>
            <a:off x="5439871" y="38388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9F8BB105-2038-2D04-EFDE-97926A7A3393}"/>
              </a:ext>
            </a:extLst>
          </p:cNvPr>
          <p:cNvSpPr/>
          <p:nvPr/>
        </p:nvSpPr>
        <p:spPr>
          <a:xfrm>
            <a:off x="2500532" y="317253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B20E8CD7-CFBC-A348-751A-0813E5F13FBD}"/>
              </a:ext>
            </a:extLst>
          </p:cNvPr>
          <p:cNvSpPr/>
          <p:nvPr/>
        </p:nvSpPr>
        <p:spPr>
          <a:xfrm>
            <a:off x="1180141" y="324900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65AD8AAE-6DFF-DA64-5E1B-B6B7F4D65032}"/>
              </a:ext>
            </a:extLst>
          </p:cNvPr>
          <p:cNvSpPr/>
          <p:nvPr/>
        </p:nvSpPr>
        <p:spPr>
          <a:xfrm>
            <a:off x="5289765" y="19286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5B362BBA-773B-A971-253A-5CCDAD995EB7}"/>
              </a:ext>
            </a:extLst>
          </p:cNvPr>
          <p:cNvSpPr/>
          <p:nvPr/>
        </p:nvSpPr>
        <p:spPr>
          <a:xfrm>
            <a:off x="3412163" y="35868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A4ECCEAC-D67F-1264-6FA4-A328979AA666}"/>
              </a:ext>
            </a:extLst>
          </p:cNvPr>
          <p:cNvSpPr/>
          <p:nvPr/>
        </p:nvSpPr>
        <p:spPr>
          <a:xfrm>
            <a:off x="2359739" y="354437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2B2615E5-83D7-3E0E-139F-604A7BB0ADC8}"/>
              </a:ext>
            </a:extLst>
          </p:cNvPr>
          <p:cNvSpPr/>
          <p:nvPr/>
        </p:nvSpPr>
        <p:spPr>
          <a:xfrm>
            <a:off x="845527" y="276607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D2EE23AB-4850-D60C-E16A-3CEEF8A438A8}"/>
              </a:ext>
            </a:extLst>
          </p:cNvPr>
          <p:cNvSpPr/>
          <p:nvPr/>
        </p:nvSpPr>
        <p:spPr>
          <a:xfrm>
            <a:off x="1077288" y="23612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4E373707-256D-81F1-2B8E-EE75922BF0CC}"/>
              </a:ext>
            </a:extLst>
          </p:cNvPr>
          <p:cNvSpPr/>
          <p:nvPr/>
        </p:nvSpPr>
        <p:spPr>
          <a:xfrm>
            <a:off x="296707" y="492896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660CDF8A-9E0F-087F-2E53-4EED726340FF}"/>
              </a:ext>
            </a:extLst>
          </p:cNvPr>
          <p:cNvSpPr/>
          <p:nvPr/>
        </p:nvSpPr>
        <p:spPr>
          <a:xfrm>
            <a:off x="3160163" y="383812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922B2CD3-B220-B30B-49B5-0A101D7B1E8F}"/>
              </a:ext>
            </a:extLst>
          </p:cNvPr>
          <p:cNvSpPr/>
          <p:nvPr/>
        </p:nvSpPr>
        <p:spPr>
          <a:xfrm>
            <a:off x="779109" y="49550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DFCF89B5-3584-C84D-35F5-9B32F2157AC5}"/>
              </a:ext>
            </a:extLst>
          </p:cNvPr>
          <p:cNvSpPr/>
          <p:nvPr/>
        </p:nvSpPr>
        <p:spPr>
          <a:xfrm>
            <a:off x="908405" y="31532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1885466D-B214-6C95-C75B-B6706D6D5846}"/>
              </a:ext>
            </a:extLst>
          </p:cNvPr>
          <p:cNvSpPr/>
          <p:nvPr/>
        </p:nvSpPr>
        <p:spPr>
          <a:xfrm>
            <a:off x="537908" y="494412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340D9CE6-B099-562F-5FB3-D07D4C4FA8DD}"/>
              </a:ext>
            </a:extLst>
          </p:cNvPr>
          <p:cNvSpPr/>
          <p:nvPr/>
        </p:nvSpPr>
        <p:spPr>
          <a:xfrm>
            <a:off x="589934" y="100142"/>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2070C150-695F-30E8-8852-F84A2886F3FD}"/>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6C4129D8-FFD9-D964-683F-69C8C00537AB}"/>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Freistoß</a:t>
            </a:r>
          </a:p>
        </p:txBody>
      </p:sp>
      <p:sp>
        <p:nvSpPr>
          <p:cNvPr id="45" name="Ellipse 44">
            <a:extLst>
              <a:ext uri="{FF2B5EF4-FFF2-40B4-BE49-F238E27FC236}">
                <a16:creationId xmlns:a16="http://schemas.microsoft.com/office/drawing/2014/main" id="{59E1F267-5CB8-1994-C00A-54F23DD57DF4}"/>
              </a:ext>
            </a:extLst>
          </p:cNvPr>
          <p:cNvSpPr/>
          <p:nvPr/>
        </p:nvSpPr>
        <p:spPr>
          <a:xfrm>
            <a:off x="152707" y="5796552"/>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04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DB4F8C35-1DD5-7030-1873-BE6BE35ACAE3}"/>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67D9F98E-6E2F-7C9D-DDC1-556E211F7341}"/>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331C9648-CF66-3953-C687-2DDE82A6B21F}"/>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AA155231-5552-7FE6-8BDE-70C046D0152D}"/>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675F8285-6356-7C7B-164A-EBAB31AE3C62}"/>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A0EE24DC-5FD3-D621-E155-D8F26F53D94A}"/>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E5C573CB-E254-974E-DF09-A9C426FE52E9}"/>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DB19DD16-9154-189D-8CE0-32FF29F0A465}"/>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61DB380D-EF3B-C903-CDDA-50C6F0F340AF}"/>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1DD3AEF4-0E02-C7A7-934D-FB6868735A0A}"/>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99A688E8-A2D2-4008-D736-77E26DB91AAB}"/>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05DF4E6A-6FBE-064B-1609-778BC5B567FB}"/>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432FC15C-8EDF-6C3E-974B-13A42B98944E}"/>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2DC5A454-1492-C32F-8DE2-6F83F03DAC1F}"/>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6641A2B1-1E3C-25A4-4832-C58AB8F6009B}"/>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2D620D1C-B2C8-7A22-2112-0D0C3226FE56}"/>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689AE176-C635-B34F-062D-CEB7118FD8FA}"/>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EBFB929B-E7B8-A24F-1BFB-857208D14FD1}"/>
              </a:ext>
            </a:extLst>
          </p:cNvPr>
          <p:cNvSpPr/>
          <p:nvPr/>
        </p:nvSpPr>
        <p:spPr>
          <a:xfrm>
            <a:off x="1144257" y="292053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5F7E556C-9CA1-4B14-A9DB-552D3ED5F436}"/>
              </a:ext>
            </a:extLst>
          </p:cNvPr>
          <p:cNvSpPr/>
          <p:nvPr/>
        </p:nvSpPr>
        <p:spPr>
          <a:xfrm>
            <a:off x="1364404" y="380291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BDCC31D8-98BE-B269-C0DB-CB7ACF76D73D}"/>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23BE6D67-5ED9-39C9-B706-35458AB61A2D}"/>
              </a:ext>
            </a:extLst>
          </p:cNvPr>
          <p:cNvSpPr/>
          <p:nvPr/>
        </p:nvSpPr>
        <p:spPr>
          <a:xfrm>
            <a:off x="1628606" y="355868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7A64D4E5-E7F2-72A7-AB0A-1401FDB4261E}"/>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34642212-2CB3-40BE-6674-8B66899B918D}"/>
              </a:ext>
            </a:extLst>
          </p:cNvPr>
          <p:cNvSpPr/>
          <p:nvPr/>
        </p:nvSpPr>
        <p:spPr>
          <a:xfrm>
            <a:off x="1206934" y="88533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06F19DA3-630C-704B-3D5C-2B4A0E408BAA}"/>
              </a:ext>
            </a:extLst>
          </p:cNvPr>
          <p:cNvSpPr/>
          <p:nvPr/>
        </p:nvSpPr>
        <p:spPr>
          <a:xfrm>
            <a:off x="1619871" y="432112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DF66149F-A8D5-D9D8-821C-9E9B799BA736}"/>
              </a:ext>
            </a:extLst>
          </p:cNvPr>
          <p:cNvSpPr/>
          <p:nvPr/>
        </p:nvSpPr>
        <p:spPr>
          <a:xfrm>
            <a:off x="4902756" y="487387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F1C75A5A-AE0B-4AD5-8795-96886C9753DC}"/>
              </a:ext>
            </a:extLst>
          </p:cNvPr>
          <p:cNvSpPr/>
          <p:nvPr/>
        </p:nvSpPr>
        <p:spPr>
          <a:xfrm>
            <a:off x="1275481" y="320570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E9B0FFCA-24B9-6032-2504-C43770209827}"/>
              </a:ext>
            </a:extLst>
          </p:cNvPr>
          <p:cNvSpPr/>
          <p:nvPr/>
        </p:nvSpPr>
        <p:spPr>
          <a:xfrm>
            <a:off x="5439871" y="38388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451C1F35-3BA8-F41A-3CE8-5D61760F1FF3}"/>
              </a:ext>
            </a:extLst>
          </p:cNvPr>
          <p:cNvSpPr/>
          <p:nvPr/>
        </p:nvSpPr>
        <p:spPr>
          <a:xfrm>
            <a:off x="1727192" y="316759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5C4C8E02-B026-D7BD-CC14-BD6B6CFCA4C2}"/>
              </a:ext>
            </a:extLst>
          </p:cNvPr>
          <p:cNvSpPr/>
          <p:nvPr/>
        </p:nvSpPr>
        <p:spPr>
          <a:xfrm>
            <a:off x="1213012" y="354437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10D30E0E-E04B-7A83-7661-0724030EB17B}"/>
              </a:ext>
            </a:extLst>
          </p:cNvPr>
          <p:cNvSpPr/>
          <p:nvPr/>
        </p:nvSpPr>
        <p:spPr>
          <a:xfrm>
            <a:off x="5289765" y="19286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7F7DFF20-70E9-E391-B6B8-3477C127EB53}"/>
              </a:ext>
            </a:extLst>
          </p:cNvPr>
          <p:cNvSpPr/>
          <p:nvPr/>
        </p:nvSpPr>
        <p:spPr>
          <a:xfrm>
            <a:off x="3204235" y="323265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674D2443-3FCF-5BA6-0DDE-A41A9BE86960}"/>
              </a:ext>
            </a:extLst>
          </p:cNvPr>
          <p:cNvSpPr/>
          <p:nvPr/>
        </p:nvSpPr>
        <p:spPr>
          <a:xfrm>
            <a:off x="3462468" y="299365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68D2DC3F-E6D0-B14E-7E7B-A2DBE89DC3F3}"/>
              </a:ext>
            </a:extLst>
          </p:cNvPr>
          <p:cNvSpPr/>
          <p:nvPr/>
        </p:nvSpPr>
        <p:spPr>
          <a:xfrm>
            <a:off x="1077288" y="332686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A972465F-856A-67C5-3930-930A28A801B2}"/>
              </a:ext>
            </a:extLst>
          </p:cNvPr>
          <p:cNvSpPr/>
          <p:nvPr/>
        </p:nvSpPr>
        <p:spPr>
          <a:xfrm>
            <a:off x="1391336" y="409375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C1B9CEA0-995E-A665-0C8F-8D03B6EE781B}"/>
              </a:ext>
            </a:extLst>
          </p:cNvPr>
          <p:cNvSpPr/>
          <p:nvPr/>
        </p:nvSpPr>
        <p:spPr>
          <a:xfrm>
            <a:off x="850596" y="199329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5A745EC6-66F2-516E-5E6A-CDBD16A8582F}"/>
              </a:ext>
            </a:extLst>
          </p:cNvPr>
          <p:cNvSpPr/>
          <p:nvPr/>
        </p:nvSpPr>
        <p:spPr>
          <a:xfrm>
            <a:off x="4578828" y="335625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F92E1E58-C570-3D7B-CC3C-B0B366BD580C}"/>
              </a:ext>
            </a:extLst>
          </p:cNvPr>
          <p:cNvSpPr/>
          <p:nvPr/>
        </p:nvSpPr>
        <p:spPr>
          <a:xfrm>
            <a:off x="548707" y="180911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9A84D498-1D99-0672-0F2B-982796B3AA57}"/>
              </a:ext>
            </a:extLst>
          </p:cNvPr>
          <p:cNvSpPr/>
          <p:nvPr/>
        </p:nvSpPr>
        <p:spPr>
          <a:xfrm>
            <a:off x="1389335" y="336167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42017369-DFAF-32D5-0146-1D678B2AED13}"/>
              </a:ext>
            </a:extLst>
          </p:cNvPr>
          <p:cNvSpPr/>
          <p:nvPr/>
        </p:nvSpPr>
        <p:spPr>
          <a:xfrm>
            <a:off x="691531" y="191675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0619A474-EB2E-8DFC-6580-477A68C200A6}"/>
              </a:ext>
            </a:extLst>
          </p:cNvPr>
          <p:cNvSpPr/>
          <p:nvPr/>
        </p:nvSpPr>
        <p:spPr>
          <a:xfrm>
            <a:off x="589934" y="100142"/>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3F6DB376-1D26-E23D-D166-C25688472508}"/>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0C16FE94-40E0-A1E8-2C5F-031E78F981E1}"/>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Freistoß</a:t>
            </a:r>
          </a:p>
        </p:txBody>
      </p:sp>
      <p:sp>
        <p:nvSpPr>
          <p:cNvPr id="45" name="Ellipse 44">
            <a:extLst>
              <a:ext uri="{FF2B5EF4-FFF2-40B4-BE49-F238E27FC236}">
                <a16:creationId xmlns:a16="http://schemas.microsoft.com/office/drawing/2014/main" id="{1F1FBAB8-F078-7DE4-E000-F9FC4D665608}"/>
              </a:ext>
            </a:extLst>
          </p:cNvPr>
          <p:cNvSpPr/>
          <p:nvPr/>
        </p:nvSpPr>
        <p:spPr>
          <a:xfrm>
            <a:off x="1051012" y="1069875"/>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820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F1EE7AF2-420E-D881-D565-47B64BED1E08}"/>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72BCC61B-AB3D-6482-F4C1-9723526B3C6C}"/>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2CEFA053-9821-33F0-5EA2-37BC2EB0DD3C}"/>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053FC336-D080-1434-256A-5A4802AEE16F}"/>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D1D43BC3-8F15-52C6-1016-0CE7184C7C95}"/>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BA4F61B7-510A-74F5-8C81-241F699FCAFF}"/>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B176FD85-D869-6D26-FC31-0221836FB0BF}"/>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000FF5AC-ED84-556E-4F66-BCF40F39D865}"/>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1BB90FC1-A6C1-554C-747B-5A59A9EF636B}"/>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00289044-C9E0-EE3A-4600-AA857482399C}"/>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6AC7D2B7-2BD5-372A-D366-22205D740AFB}"/>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269E2FAC-42DF-CD0F-E811-6E6128B9C53C}"/>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0162CE7F-935F-96A2-5D85-086A6AF8B3C4}"/>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F20DE9F7-DEAA-F93E-4A05-D332CB678993}"/>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92537A15-9BB2-B03C-7A70-B6C9F321CAED}"/>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9B204969-DFAA-C1B5-5119-EB50459D44DD}"/>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F29337F3-2758-6031-CBDD-92D12873DDE1}"/>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EF4FA8B9-C5CD-295D-39B9-0EEAD189A81F}"/>
              </a:ext>
            </a:extLst>
          </p:cNvPr>
          <p:cNvSpPr/>
          <p:nvPr/>
        </p:nvSpPr>
        <p:spPr>
          <a:xfrm>
            <a:off x="2003582" y="289825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3DB1AB93-0EF1-D584-FD15-B4B8B6C1F127}"/>
              </a:ext>
            </a:extLst>
          </p:cNvPr>
          <p:cNvSpPr/>
          <p:nvPr/>
        </p:nvSpPr>
        <p:spPr>
          <a:xfrm>
            <a:off x="1966463" y="381068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DDB966B5-2441-F89E-46B4-12820D88B95E}"/>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1BF36228-4B8F-3BE1-B061-02C0842863C3}"/>
              </a:ext>
            </a:extLst>
          </p:cNvPr>
          <p:cNvSpPr/>
          <p:nvPr/>
        </p:nvSpPr>
        <p:spPr>
          <a:xfrm>
            <a:off x="2061284" y="272901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99F9F5F1-8BF6-913B-4F92-83E1466E1A08}"/>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D4947545-1E6F-A146-BE67-B11327E2CCBF}"/>
              </a:ext>
            </a:extLst>
          </p:cNvPr>
          <p:cNvSpPr/>
          <p:nvPr/>
        </p:nvSpPr>
        <p:spPr>
          <a:xfrm>
            <a:off x="4046659" y="317331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8A837987-F111-2F11-AD0E-283DFD1DA789}"/>
              </a:ext>
            </a:extLst>
          </p:cNvPr>
          <p:cNvSpPr/>
          <p:nvPr/>
        </p:nvSpPr>
        <p:spPr>
          <a:xfrm>
            <a:off x="2176685" y="401647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8F0820FA-6612-3AAF-8092-BFBF1C0276C8}"/>
              </a:ext>
            </a:extLst>
          </p:cNvPr>
          <p:cNvSpPr/>
          <p:nvPr/>
        </p:nvSpPr>
        <p:spPr>
          <a:xfrm>
            <a:off x="4902756" y="487387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08DE9C0F-86FA-09EE-5145-48FE4CF23B8B}"/>
              </a:ext>
            </a:extLst>
          </p:cNvPr>
          <p:cNvSpPr/>
          <p:nvPr/>
        </p:nvSpPr>
        <p:spPr>
          <a:xfrm>
            <a:off x="2066765" y="211740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94576BA7-2034-C314-FE6A-B77A2158F664}"/>
              </a:ext>
            </a:extLst>
          </p:cNvPr>
          <p:cNvSpPr/>
          <p:nvPr/>
        </p:nvSpPr>
        <p:spPr>
          <a:xfrm>
            <a:off x="5633778" y="387406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7A62B1DD-B945-B910-ADB1-C489965170BE}"/>
              </a:ext>
            </a:extLst>
          </p:cNvPr>
          <p:cNvSpPr/>
          <p:nvPr/>
        </p:nvSpPr>
        <p:spPr>
          <a:xfrm>
            <a:off x="2220346" y="303840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5C2E935E-D934-AAAF-5790-704F1230B473}"/>
              </a:ext>
            </a:extLst>
          </p:cNvPr>
          <p:cNvSpPr/>
          <p:nvPr/>
        </p:nvSpPr>
        <p:spPr>
          <a:xfrm>
            <a:off x="2086821" y="342531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58CAD4FE-B880-ED16-AEB8-45C7B3707285}"/>
              </a:ext>
            </a:extLst>
          </p:cNvPr>
          <p:cNvSpPr/>
          <p:nvPr/>
        </p:nvSpPr>
        <p:spPr>
          <a:xfrm>
            <a:off x="5289765" y="19286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12F766F9-0C9D-2026-DFBC-0699796F72C7}"/>
              </a:ext>
            </a:extLst>
          </p:cNvPr>
          <p:cNvSpPr/>
          <p:nvPr/>
        </p:nvSpPr>
        <p:spPr>
          <a:xfrm>
            <a:off x="4198466" y="368468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02829BA8-D4FC-CCB5-4A94-710B88183BC4}"/>
              </a:ext>
            </a:extLst>
          </p:cNvPr>
          <p:cNvSpPr/>
          <p:nvPr/>
        </p:nvSpPr>
        <p:spPr>
          <a:xfrm>
            <a:off x="4712516" y="24870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B7AEB7A9-321E-13CB-BCA7-FE879C146939}"/>
              </a:ext>
            </a:extLst>
          </p:cNvPr>
          <p:cNvSpPr/>
          <p:nvPr/>
        </p:nvSpPr>
        <p:spPr>
          <a:xfrm>
            <a:off x="2056039" y="241635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7634DA2D-7EB0-3095-4F6D-0C7FFE32E7EF}"/>
              </a:ext>
            </a:extLst>
          </p:cNvPr>
          <p:cNvSpPr/>
          <p:nvPr/>
        </p:nvSpPr>
        <p:spPr>
          <a:xfrm>
            <a:off x="1937011" y="316874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1DDB40DF-F23D-D42C-5CD3-CE6890174175}"/>
              </a:ext>
            </a:extLst>
          </p:cNvPr>
          <p:cNvSpPr/>
          <p:nvPr/>
        </p:nvSpPr>
        <p:spPr>
          <a:xfrm>
            <a:off x="2966242" y="365546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64ECD9CD-C4A9-4A90-AAEA-8C585E0DD845}"/>
              </a:ext>
            </a:extLst>
          </p:cNvPr>
          <p:cNvSpPr/>
          <p:nvPr/>
        </p:nvSpPr>
        <p:spPr>
          <a:xfrm>
            <a:off x="5285641"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C1BCE26B-E711-DB25-1BE8-1427C316F540}"/>
              </a:ext>
            </a:extLst>
          </p:cNvPr>
          <p:cNvSpPr/>
          <p:nvPr/>
        </p:nvSpPr>
        <p:spPr>
          <a:xfrm>
            <a:off x="2966446" y="315949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77F04D76-E8BE-46F1-7D23-26E4B1DE6F75}"/>
              </a:ext>
            </a:extLst>
          </p:cNvPr>
          <p:cNvSpPr/>
          <p:nvPr/>
        </p:nvSpPr>
        <p:spPr>
          <a:xfrm>
            <a:off x="2969829" y="291240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74DE7B64-3906-515D-582C-3ABE00F0C19B}"/>
              </a:ext>
            </a:extLst>
          </p:cNvPr>
          <p:cNvSpPr/>
          <p:nvPr/>
        </p:nvSpPr>
        <p:spPr>
          <a:xfrm>
            <a:off x="2962362" y="340211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D88EE574-50B8-0947-B210-A0ADF2FAEC43}"/>
              </a:ext>
            </a:extLst>
          </p:cNvPr>
          <p:cNvSpPr/>
          <p:nvPr/>
        </p:nvSpPr>
        <p:spPr>
          <a:xfrm>
            <a:off x="1745228" y="139468"/>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39752C88-2BD1-9F58-145A-E91A2AEE0046}"/>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03ECD282-C7A4-05D1-97CF-47F60D0B9709}"/>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Freistoß</a:t>
            </a:r>
          </a:p>
        </p:txBody>
      </p:sp>
      <p:sp>
        <p:nvSpPr>
          <p:cNvPr id="45" name="Ellipse 44">
            <a:extLst>
              <a:ext uri="{FF2B5EF4-FFF2-40B4-BE49-F238E27FC236}">
                <a16:creationId xmlns:a16="http://schemas.microsoft.com/office/drawing/2014/main" id="{7516B788-F55F-64E5-A795-AED9BB205424}"/>
              </a:ext>
            </a:extLst>
          </p:cNvPr>
          <p:cNvSpPr/>
          <p:nvPr/>
        </p:nvSpPr>
        <p:spPr>
          <a:xfrm>
            <a:off x="3976637" y="3584957"/>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31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D0F55683-6DF9-041C-B38C-C78FFE3404D7}"/>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C3A1909B-7CE9-F646-517D-CC3DDC3F0315}"/>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2939AAB2-F55D-41C8-A6EE-6F1A2E6B6BBB}"/>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DCB70EEC-7129-B221-479D-82762A83FC75}"/>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B80226CC-C433-9BBB-4982-5D21D83305A6}"/>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70F288EA-44E2-B900-00E5-5972EBF78B63}"/>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938761E8-0D59-CF8E-D0EC-03E143B648F7}"/>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B8F04A18-CE31-60B9-20AE-F475DFACFF62}"/>
              </a:ext>
            </a:extLst>
          </p:cNvPr>
          <p:cNvSpPr/>
          <p:nvPr/>
        </p:nvSpPr>
        <p:spPr>
          <a:xfrm>
            <a:off x="4836000" y="2177845"/>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875F3878-1F75-D69B-77B5-4CEABCC5F60A}"/>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5EED5C4C-B4BB-C8F4-0C11-B704E805CEE8}"/>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68B4D9CB-EAE0-AAD8-4127-742040B4465E}"/>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3EC66E8C-5453-A04B-BAEC-4206685A0FA0}"/>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E59270DE-CD73-98CE-F204-DBB644ECC44A}"/>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41DDABA9-CE19-2908-59EB-96AC0D499D8E}"/>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A84B79AA-C2EF-778D-50BD-A55E82B645F9}"/>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1751FB8F-ABCC-4BDE-8E50-24DE50CD3DC2}"/>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FD4EA5D6-1779-5D3C-EC5E-DD5E354626C4}"/>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E6DF8E52-D7F0-3767-486F-F1B56FA59526}"/>
              </a:ext>
            </a:extLst>
          </p:cNvPr>
          <p:cNvSpPr/>
          <p:nvPr/>
        </p:nvSpPr>
        <p:spPr>
          <a:xfrm>
            <a:off x="1916501" y="184656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9FA435FF-1396-9D18-4CA0-D6EEEFEE0A27}"/>
              </a:ext>
            </a:extLst>
          </p:cNvPr>
          <p:cNvSpPr/>
          <p:nvPr/>
        </p:nvSpPr>
        <p:spPr>
          <a:xfrm>
            <a:off x="1934380" y="356250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1FDD05A2-A55D-23C6-FA5C-81F185BEF021}"/>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3151D753-349D-9412-7ADE-0A205485F54C}"/>
              </a:ext>
            </a:extLst>
          </p:cNvPr>
          <p:cNvSpPr/>
          <p:nvPr/>
        </p:nvSpPr>
        <p:spPr>
          <a:xfrm>
            <a:off x="2268456" y="270462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6C08B0CB-F51C-EAAC-7696-13923DEFC2DA}"/>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1C841DEE-0AB9-7A63-0D23-5DD3B7A4024F}"/>
              </a:ext>
            </a:extLst>
          </p:cNvPr>
          <p:cNvSpPr/>
          <p:nvPr/>
        </p:nvSpPr>
        <p:spPr>
          <a:xfrm>
            <a:off x="2104855" y="308656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1342A519-EDC2-3727-DD85-7F71E83FDFFA}"/>
              </a:ext>
            </a:extLst>
          </p:cNvPr>
          <p:cNvSpPr/>
          <p:nvPr/>
        </p:nvSpPr>
        <p:spPr>
          <a:xfrm>
            <a:off x="1952835" y="379918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E4904AFD-EABB-4D0A-506C-1A96F47D8EAE}"/>
              </a:ext>
            </a:extLst>
          </p:cNvPr>
          <p:cNvSpPr/>
          <p:nvPr/>
        </p:nvSpPr>
        <p:spPr>
          <a:xfrm>
            <a:off x="2331456" y="392140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D6D28ECD-768F-B4F1-802F-F34780D1EAD0}"/>
              </a:ext>
            </a:extLst>
          </p:cNvPr>
          <p:cNvSpPr/>
          <p:nvPr/>
        </p:nvSpPr>
        <p:spPr>
          <a:xfrm>
            <a:off x="2066765" y="211740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4DB44784-15DE-B5B5-6AEB-526AEDEA54FB}"/>
              </a:ext>
            </a:extLst>
          </p:cNvPr>
          <p:cNvSpPr/>
          <p:nvPr/>
        </p:nvSpPr>
        <p:spPr>
          <a:xfrm>
            <a:off x="5168672" y="417615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ED784721-0FB0-873C-13A7-F706826378DA}"/>
              </a:ext>
            </a:extLst>
          </p:cNvPr>
          <p:cNvSpPr/>
          <p:nvPr/>
        </p:nvSpPr>
        <p:spPr>
          <a:xfrm>
            <a:off x="2240705" y="245347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F1BF718D-33FA-A492-CC7F-4DF7296D2CF1}"/>
              </a:ext>
            </a:extLst>
          </p:cNvPr>
          <p:cNvSpPr/>
          <p:nvPr/>
        </p:nvSpPr>
        <p:spPr>
          <a:xfrm>
            <a:off x="2446955" y="316231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3C16999B-AD02-A882-33E6-D67EFFCCA87A}"/>
              </a:ext>
            </a:extLst>
          </p:cNvPr>
          <p:cNvSpPr/>
          <p:nvPr/>
        </p:nvSpPr>
        <p:spPr>
          <a:xfrm>
            <a:off x="5042672" y="252300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F0B649B5-6526-D669-AEE9-C3715F596CBC}"/>
              </a:ext>
            </a:extLst>
          </p:cNvPr>
          <p:cNvSpPr/>
          <p:nvPr/>
        </p:nvSpPr>
        <p:spPr>
          <a:xfrm>
            <a:off x="3940902" y="580733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52E66967-37FA-8891-135C-D4A45658E6CE}"/>
              </a:ext>
            </a:extLst>
          </p:cNvPr>
          <p:cNvSpPr/>
          <p:nvPr/>
        </p:nvSpPr>
        <p:spPr>
          <a:xfrm>
            <a:off x="2042501" y="27496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367D37A6-395B-5F87-C42A-30B19B58FF1D}"/>
              </a:ext>
            </a:extLst>
          </p:cNvPr>
          <p:cNvSpPr/>
          <p:nvPr/>
        </p:nvSpPr>
        <p:spPr>
          <a:xfrm>
            <a:off x="1951905" y="24148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E163C683-6F79-1CCE-134A-B76F5C6739B4}"/>
              </a:ext>
            </a:extLst>
          </p:cNvPr>
          <p:cNvSpPr/>
          <p:nvPr/>
        </p:nvSpPr>
        <p:spPr>
          <a:xfrm>
            <a:off x="2235214" y="348636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B39A835B-15A9-47F2-5FFD-FF94493BDAC6}"/>
              </a:ext>
            </a:extLst>
          </p:cNvPr>
          <p:cNvSpPr/>
          <p:nvPr/>
        </p:nvSpPr>
        <p:spPr>
          <a:xfrm>
            <a:off x="2565001" y="504385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80468A74-A954-17A9-AB92-93F031CA575F}"/>
              </a:ext>
            </a:extLst>
          </p:cNvPr>
          <p:cNvSpPr/>
          <p:nvPr/>
        </p:nvSpPr>
        <p:spPr>
          <a:xfrm>
            <a:off x="5042672" y="354259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0EF0684A-BC17-41C3-1E9C-8070A6537C00}"/>
              </a:ext>
            </a:extLst>
          </p:cNvPr>
          <p:cNvSpPr/>
          <p:nvPr/>
        </p:nvSpPr>
        <p:spPr>
          <a:xfrm>
            <a:off x="2829872" y="465083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EF1E47D8-0685-9106-78B5-486ADC1829D8}"/>
              </a:ext>
            </a:extLst>
          </p:cNvPr>
          <p:cNvSpPr/>
          <p:nvPr/>
        </p:nvSpPr>
        <p:spPr>
          <a:xfrm>
            <a:off x="2975780" y="446313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B82060B8-FEB8-A5EA-E092-B3DCEF6531B1}"/>
              </a:ext>
            </a:extLst>
          </p:cNvPr>
          <p:cNvSpPr/>
          <p:nvPr/>
        </p:nvSpPr>
        <p:spPr>
          <a:xfrm>
            <a:off x="2691002" y="485246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B65D7E88-F229-71EC-6EE6-6604090669E0}"/>
              </a:ext>
            </a:extLst>
          </p:cNvPr>
          <p:cNvSpPr/>
          <p:nvPr/>
        </p:nvSpPr>
        <p:spPr>
          <a:xfrm>
            <a:off x="1745228" y="139468"/>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861298AF-75F6-634A-FFD3-5F90BBB5419A}"/>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48182029-4432-4C15-2D4D-1CA173F20335}"/>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Freistoß</a:t>
            </a:r>
          </a:p>
        </p:txBody>
      </p:sp>
      <p:sp>
        <p:nvSpPr>
          <p:cNvPr id="45" name="Ellipse 44">
            <a:extLst>
              <a:ext uri="{FF2B5EF4-FFF2-40B4-BE49-F238E27FC236}">
                <a16:creationId xmlns:a16="http://schemas.microsoft.com/office/drawing/2014/main" id="{48B8600B-C804-EBA0-3452-C9D936891575}"/>
              </a:ext>
            </a:extLst>
          </p:cNvPr>
          <p:cNvSpPr/>
          <p:nvPr/>
        </p:nvSpPr>
        <p:spPr>
          <a:xfrm>
            <a:off x="3734433" y="5618467"/>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19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518C8A90-07C2-DA95-A54D-05D4477836AE}"/>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496C38C5-E0FA-EA68-6126-932F06201997}"/>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BA98A79E-E20D-0781-1852-61FF26D1A63F}"/>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B78A4F96-063F-C98E-FB8A-1ECA33AAFC37}"/>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D757AF47-1FB1-FE2E-A1FF-A1B5952CA92A}"/>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AEB8D34A-FA2A-0387-8C06-584D392FA853}"/>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250173F5-4079-8942-ACEE-CC6CE621ABCF}"/>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07171BA8-9A4E-DE38-61F0-2D6660D1EE88}"/>
              </a:ext>
            </a:extLst>
          </p:cNvPr>
          <p:cNvSpPr/>
          <p:nvPr/>
        </p:nvSpPr>
        <p:spPr>
          <a:xfrm>
            <a:off x="4836000" y="2177845"/>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6C835C86-78C1-78B2-3FA5-285129C01F9C}"/>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876C2396-F192-A85D-EF90-C25B3022BF72}"/>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152851AB-13FB-93E3-A9F8-24D7684B3B60}"/>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C2B1992B-E330-80DB-233B-0755C1A81E94}"/>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810FAD1F-E862-6208-A5FA-52507CF09237}"/>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AE51CF5A-0F00-043A-6AD5-88F5302E7B00}"/>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0DCEBF34-7C24-17A1-2D65-8E8D69B16BE0}"/>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1E96D74B-5260-85C8-4555-3E4D73CCD0A4}"/>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8B6D1348-1DFC-C976-65FA-0FDFA6A05C56}"/>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84932272-272E-35F7-9402-924B95872022}"/>
              </a:ext>
            </a:extLst>
          </p:cNvPr>
          <p:cNvSpPr/>
          <p:nvPr/>
        </p:nvSpPr>
        <p:spPr>
          <a:xfrm>
            <a:off x="1916501" y="184656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AF998839-DE56-CD4B-C2DB-7542F87C1464}"/>
              </a:ext>
            </a:extLst>
          </p:cNvPr>
          <p:cNvSpPr/>
          <p:nvPr/>
        </p:nvSpPr>
        <p:spPr>
          <a:xfrm>
            <a:off x="1934380" y="356250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9B8E725A-6493-68B8-4FE6-1DC67E57A5B4}"/>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C41A0B0C-A8E6-D865-A988-B2E869ECC09E}"/>
              </a:ext>
            </a:extLst>
          </p:cNvPr>
          <p:cNvSpPr/>
          <p:nvPr/>
        </p:nvSpPr>
        <p:spPr>
          <a:xfrm>
            <a:off x="2268456" y="270462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D74B5042-9B19-9B1C-D430-87D4E427CC09}"/>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E9097D01-68B1-509C-FD54-E95897176E9C}"/>
              </a:ext>
            </a:extLst>
          </p:cNvPr>
          <p:cNvSpPr/>
          <p:nvPr/>
        </p:nvSpPr>
        <p:spPr>
          <a:xfrm>
            <a:off x="2708022" y="373001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744390DD-601B-66AE-4AAC-F7C27A153E2F}"/>
              </a:ext>
            </a:extLst>
          </p:cNvPr>
          <p:cNvSpPr/>
          <p:nvPr/>
        </p:nvSpPr>
        <p:spPr>
          <a:xfrm>
            <a:off x="1952835" y="379918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064F33A8-FF7D-125A-DF81-07A29C9291ED}"/>
              </a:ext>
            </a:extLst>
          </p:cNvPr>
          <p:cNvSpPr/>
          <p:nvPr/>
        </p:nvSpPr>
        <p:spPr>
          <a:xfrm>
            <a:off x="2331456" y="392140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C9452336-CF01-C231-A935-FC93FC9E9D39}"/>
              </a:ext>
            </a:extLst>
          </p:cNvPr>
          <p:cNvSpPr/>
          <p:nvPr/>
        </p:nvSpPr>
        <p:spPr>
          <a:xfrm>
            <a:off x="2066765" y="211740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449C2295-7A9D-72D8-E752-C1F85081B254}"/>
              </a:ext>
            </a:extLst>
          </p:cNvPr>
          <p:cNvSpPr/>
          <p:nvPr/>
        </p:nvSpPr>
        <p:spPr>
          <a:xfrm>
            <a:off x="3309411" y="361236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C3E6DF16-8FAF-F42C-5856-EFE671244105}"/>
              </a:ext>
            </a:extLst>
          </p:cNvPr>
          <p:cNvSpPr/>
          <p:nvPr/>
        </p:nvSpPr>
        <p:spPr>
          <a:xfrm>
            <a:off x="2240705" y="245347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E87C537E-ECC6-87D0-F33D-E17C603D9353}"/>
              </a:ext>
            </a:extLst>
          </p:cNvPr>
          <p:cNvSpPr/>
          <p:nvPr/>
        </p:nvSpPr>
        <p:spPr>
          <a:xfrm>
            <a:off x="2446955" y="316231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3634D3AC-A0E3-89CB-AA37-79F5C9931610}"/>
              </a:ext>
            </a:extLst>
          </p:cNvPr>
          <p:cNvSpPr/>
          <p:nvPr/>
        </p:nvSpPr>
        <p:spPr>
          <a:xfrm>
            <a:off x="4169273" y="257947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99FF496E-C441-0876-1AF0-0AC89B46D5D0}"/>
              </a:ext>
            </a:extLst>
          </p:cNvPr>
          <p:cNvSpPr/>
          <p:nvPr/>
        </p:nvSpPr>
        <p:spPr>
          <a:xfrm>
            <a:off x="5991614" y="557219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D82F7AB5-2A41-0AFB-1942-DB53B71ABE90}"/>
              </a:ext>
            </a:extLst>
          </p:cNvPr>
          <p:cNvSpPr/>
          <p:nvPr/>
        </p:nvSpPr>
        <p:spPr>
          <a:xfrm>
            <a:off x="2042501" y="27496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CE58FE1F-32BE-4E6E-0513-5AEEEFD210BE}"/>
              </a:ext>
            </a:extLst>
          </p:cNvPr>
          <p:cNvSpPr/>
          <p:nvPr/>
        </p:nvSpPr>
        <p:spPr>
          <a:xfrm>
            <a:off x="1951905" y="24148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E75FD107-67A3-24A7-B9F5-49F67D585E7D}"/>
              </a:ext>
            </a:extLst>
          </p:cNvPr>
          <p:cNvSpPr/>
          <p:nvPr/>
        </p:nvSpPr>
        <p:spPr>
          <a:xfrm>
            <a:off x="2235214" y="348636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40F45E14-7D2C-F248-629D-56AA0A085C54}"/>
              </a:ext>
            </a:extLst>
          </p:cNvPr>
          <p:cNvSpPr/>
          <p:nvPr/>
        </p:nvSpPr>
        <p:spPr>
          <a:xfrm>
            <a:off x="1971560" y="428852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E1DBB686-FF3E-0851-5CAD-E647EA0EF783}"/>
              </a:ext>
            </a:extLst>
          </p:cNvPr>
          <p:cNvSpPr/>
          <p:nvPr/>
        </p:nvSpPr>
        <p:spPr>
          <a:xfrm>
            <a:off x="4884038" y="415271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1B9B3FCA-CFD6-908A-7343-EA38E9EC4A46}"/>
              </a:ext>
            </a:extLst>
          </p:cNvPr>
          <p:cNvSpPr/>
          <p:nvPr/>
        </p:nvSpPr>
        <p:spPr>
          <a:xfrm>
            <a:off x="3052916" y="296661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8ADD7C7A-D0AD-EED9-2B0F-262ABD4E048C}"/>
              </a:ext>
            </a:extLst>
          </p:cNvPr>
          <p:cNvSpPr/>
          <p:nvPr/>
        </p:nvSpPr>
        <p:spPr>
          <a:xfrm>
            <a:off x="2921782" y="39214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7BA4A88B-24BF-9588-A493-1ED8C9808994}"/>
              </a:ext>
            </a:extLst>
          </p:cNvPr>
          <p:cNvSpPr/>
          <p:nvPr/>
        </p:nvSpPr>
        <p:spPr>
          <a:xfrm>
            <a:off x="2466169" y="442187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1D037D73-0CF7-D20E-80D3-D4491E320F76}"/>
              </a:ext>
            </a:extLst>
          </p:cNvPr>
          <p:cNvSpPr/>
          <p:nvPr/>
        </p:nvSpPr>
        <p:spPr>
          <a:xfrm>
            <a:off x="1745228" y="139468"/>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09DD07BB-76FC-1974-2456-AF5A7B7E0021}"/>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983FC66B-A1BD-4D5A-AFD1-D2A224471AFB}"/>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Freistoß</a:t>
            </a:r>
          </a:p>
        </p:txBody>
      </p:sp>
      <p:sp>
        <p:nvSpPr>
          <p:cNvPr id="45" name="Ellipse 44">
            <a:extLst>
              <a:ext uri="{FF2B5EF4-FFF2-40B4-BE49-F238E27FC236}">
                <a16:creationId xmlns:a16="http://schemas.microsoft.com/office/drawing/2014/main" id="{DA26318A-39EC-32FD-C87A-A9625538C492}"/>
              </a:ext>
            </a:extLst>
          </p:cNvPr>
          <p:cNvSpPr/>
          <p:nvPr/>
        </p:nvSpPr>
        <p:spPr>
          <a:xfrm>
            <a:off x="5755807" y="5420903"/>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51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05630756-1424-D496-B7E3-0B87FB60BFF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43B2954D-B8AD-DB8A-D31C-B29B91D73DA3}"/>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AFC4E344-3AD7-BD0B-1EFA-A50DFC088910}"/>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517841A5-1ADA-B344-4A8A-FAC79F8A9156}"/>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5E5ED3F8-D130-4C40-F3A7-89672A7A5EEE}"/>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57DCD1D3-2224-EDED-10F5-C5F76888DB87}"/>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A2419B3A-7EA1-E688-9C1C-ECA96A2B728B}"/>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E5A140D3-AB22-D6BA-ACA7-6EF4CD48AA56}"/>
              </a:ext>
            </a:extLst>
          </p:cNvPr>
          <p:cNvSpPr/>
          <p:nvPr/>
        </p:nvSpPr>
        <p:spPr>
          <a:xfrm>
            <a:off x="4836000" y="2177845"/>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6A5452CF-5FCF-A675-CFC8-F2916B8D0365}"/>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94559322-04A1-A05A-6122-2C25BBD059AA}"/>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18016DFF-CE5F-6066-148B-797177B94DB8}"/>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EA7F6E73-3473-38F3-0567-B1608B4AE74A}"/>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9D7C8241-9446-A6CA-943A-0414633BB2CF}"/>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48683C6E-E89B-5974-BA67-B04AD39DE226}"/>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DBD92CAF-0A94-E613-55B1-775F341C6FDA}"/>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02ECF928-7425-DF8A-1141-E2325808B073}"/>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2ADC7281-50D0-F3DD-5A6B-7E40B2D95C84}"/>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96EB1E35-840A-3077-3741-586D0BE9B01B}"/>
              </a:ext>
            </a:extLst>
          </p:cNvPr>
          <p:cNvSpPr/>
          <p:nvPr/>
        </p:nvSpPr>
        <p:spPr>
          <a:xfrm>
            <a:off x="4191791" y="269607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0A453E32-3573-E5EE-E2DE-163D726ACA5B}"/>
              </a:ext>
            </a:extLst>
          </p:cNvPr>
          <p:cNvSpPr/>
          <p:nvPr/>
        </p:nvSpPr>
        <p:spPr>
          <a:xfrm>
            <a:off x="2400208" y="163122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FC8EA30C-E100-4E12-7269-BCFE6C7B66F4}"/>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7640D433-EBBD-3721-062C-EAC272DDA92E}"/>
              </a:ext>
            </a:extLst>
          </p:cNvPr>
          <p:cNvSpPr/>
          <p:nvPr/>
        </p:nvSpPr>
        <p:spPr>
          <a:xfrm>
            <a:off x="2069100" y="123353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33AA5397-4218-C58F-3199-B5570EDF71CF}"/>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61886B1D-DBF0-0B5B-18B3-520E7472FCC0}"/>
              </a:ext>
            </a:extLst>
          </p:cNvPr>
          <p:cNvSpPr/>
          <p:nvPr/>
        </p:nvSpPr>
        <p:spPr>
          <a:xfrm>
            <a:off x="2393631" y="20209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A54ABEB9-5599-EEB2-3F85-F3EDA082AB9D}"/>
              </a:ext>
            </a:extLst>
          </p:cNvPr>
          <p:cNvSpPr/>
          <p:nvPr/>
        </p:nvSpPr>
        <p:spPr>
          <a:xfrm>
            <a:off x="2872200" y="248480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2BD0C84A-AEBA-10FD-667E-7750537D1C9F}"/>
              </a:ext>
            </a:extLst>
          </p:cNvPr>
          <p:cNvSpPr/>
          <p:nvPr/>
        </p:nvSpPr>
        <p:spPr>
          <a:xfrm>
            <a:off x="2426489" y="493740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6348F533-E7FB-0E62-9875-087F04E1929C}"/>
              </a:ext>
            </a:extLst>
          </p:cNvPr>
          <p:cNvSpPr/>
          <p:nvPr/>
        </p:nvSpPr>
        <p:spPr>
          <a:xfrm>
            <a:off x="3189642" y="298405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4A071EEE-B940-EF0E-AC46-3AC097650C85}"/>
              </a:ext>
            </a:extLst>
          </p:cNvPr>
          <p:cNvSpPr/>
          <p:nvPr/>
        </p:nvSpPr>
        <p:spPr>
          <a:xfrm>
            <a:off x="3145321" y="369991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F524551F-BDBB-58B2-E893-6B4E76F23DF4}"/>
              </a:ext>
            </a:extLst>
          </p:cNvPr>
          <p:cNvSpPr/>
          <p:nvPr/>
        </p:nvSpPr>
        <p:spPr>
          <a:xfrm>
            <a:off x="2747874" y="425849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6AA39A28-DE21-C42D-EC35-AF39E37850CB}"/>
              </a:ext>
            </a:extLst>
          </p:cNvPr>
          <p:cNvSpPr/>
          <p:nvPr/>
        </p:nvSpPr>
        <p:spPr>
          <a:xfrm>
            <a:off x="2458605" y="352216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0BF078AE-DBDC-5E06-D80F-17BD2A0B9772}"/>
              </a:ext>
            </a:extLst>
          </p:cNvPr>
          <p:cNvSpPr/>
          <p:nvPr/>
        </p:nvSpPr>
        <p:spPr>
          <a:xfrm>
            <a:off x="5106443" y="217784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6CBC4F6A-9456-BC90-EED2-E9CAC085E970}"/>
              </a:ext>
            </a:extLst>
          </p:cNvPr>
          <p:cNvSpPr/>
          <p:nvPr/>
        </p:nvSpPr>
        <p:spPr>
          <a:xfrm>
            <a:off x="5552719" y="412119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9A4FDA0F-BBD0-C903-8E84-3CBF5352497D}"/>
              </a:ext>
            </a:extLst>
          </p:cNvPr>
          <p:cNvSpPr/>
          <p:nvPr/>
        </p:nvSpPr>
        <p:spPr>
          <a:xfrm>
            <a:off x="1713803" y="118815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8EFBDAB7-64ED-48FD-E4A5-6187196BE1C6}"/>
              </a:ext>
            </a:extLst>
          </p:cNvPr>
          <p:cNvSpPr/>
          <p:nvPr/>
        </p:nvSpPr>
        <p:spPr>
          <a:xfrm>
            <a:off x="2511285" y="227947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7066AEC0-08E9-9CA2-CAFC-B8A48BD15B4A}"/>
              </a:ext>
            </a:extLst>
          </p:cNvPr>
          <p:cNvSpPr/>
          <p:nvPr/>
        </p:nvSpPr>
        <p:spPr>
          <a:xfrm>
            <a:off x="3101780" y="270596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1181535B-5682-748A-5B87-7BF035EED180}"/>
              </a:ext>
            </a:extLst>
          </p:cNvPr>
          <p:cNvSpPr/>
          <p:nvPr/>
        </p:nvSpPr>
        <p:spPr>
          <a:xfrm>
            <a:off x="2216170" y="53684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FFC758B4-E650-6D7C-D815-35CA90651277}"/>
              </a:ext>
            </a:extLst>
          </p:cNvPr>
          <p:cNvSpPr/>
          <p:nvPr/>
        </p:nvSpPr>
        <p:spPr>
          <a:xfrm>
            <a:off x="5042672" y="354259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75EAF532-21EC-1062-C1BE-45CCF4941056}"/>
              </a:ext>
            </a:extLst>
          </p:cNvPr>
          <p:cNvSpPr/>
          <p:nvPr/>
        </p:nvSpPr>
        <p:spPr>
          <a:xfrm>
            <a:off x="3093055" y="399519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DAC899A4-A188-1CCE-792B-6A4F554A6D80}"/>
              </a:ext>
            </a:extLst>
          </p:cNvPr>
          <p:cNvSpPr/>
          <p:nvPr/>
        </p:nvSpPr>
        <p:spPr>
          <a:xfrm>
            <a:off x="3227780" y="339616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612E21BD-6093-6C7E-01D0-F69A43C388DB}"/>
              </a:ext>
            </a:extLst>
          </p:cNvPr>
          <p:cNvSpPr/>
          <p:nvPr/>
        </p:nvSpPr>
        <p:spPr>
          <a:xfrm>
            <a:off x="2576527" y="441447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5452B291-4236-2D8D-CD5A-BB683361F444}"/>
              </a:ext>
            </a:extLst>
          </p:cNvPr>
          <p:cNvSpPr/>
          <p:nvPr/>
        </p:nvSpPr>
        <p:spPr>
          <a:xfrm>
            <a:off x="90308" y="1417664"/>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Ellipse 43">
            <a:extLst>
              <a:ext uri="{FF2B5EF4-FFF2-40B4-BE49-F238E27FC236}">
                <a16:creationId xmlns:a16="http://schemas.microsoft.com/office/drawing/2014/main" id="{9666F3B8-C27E-0482-B881-08EB1182D830}"/>
              </a:ext>
            </a:extLst>
          </p:cNvPr>
          <p:cNvSpPr/>
          <p:nvPr/>
        </p:nvSpPr>
        <p:spPr>
          <a:xfrm>
            <a:off x="5975724" y="6505858"/>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feld 44">
            <a:extLst>
              <a:ext uri="{FF2B5EF4-FFF2-40B4-BE49-F238E27FC236}">
                <a16:creationId xmlns:a16="http://schemas.microsoft.com/office/drawing/2014/main" id="{3AD611B3-C33B-ABEC-484E-9625AC023871}"/>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Strafstoß</a:t>
            </a:r>
          </a:p>
        </p:txBody>
      </p:sp>
      <p:sp>
        <p:nvSpPr>
          <p:cNvPr id="42" name="Ellipse 41">
            <a:extLst>
              <a:ext uri="{FF2B5EF4-FFF2-40B4-BE49-F238E27FC236}">
                <a16:creationId xmlns:a16="http://schemas.microsoft.com/office/drawing/2014/main" id="{38782F96-6E83-BD61-CA52-3416EA671631}"/>
              </a:ext>
            </a:extLst>
          </p:cNvPr>
          <p:cNvSpPr/>
          <p:nvPr/>
        </p:nvSpPr>
        <p:spPr>
          <a:xfrm>
            <a:off x="1561331" y="3353624"/>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428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377DF-01CA-7495-BF50-281C8D2856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7FBA22-AC26-01D2-E946-425C5C46E25A}"/>
              </a:ext>
            </a:extLst>
          </p:cNvPr>
          <p:cNvSpPr>
            <a:spLocks noGrp="1"/>
          </p:cNvSpPr>
          <p:nvPr>
            <p:ph type="title"/>
          </p:nvPr>
        </p:nvSpPr>
        <p:spPr>
          <a:xfrm>
            <a:off x="446284" y="712800"/>
            <a:ext cx="10113366" cy="743793"/>
          </a:xfrm>
        </p:spPr>
        <p:txBody>
          <a:bodyPr wrap="square" anchor="t">
            <a:normAutofit/>
          </a:bodyPr>
          <a:lstStyle/>
          <a:p>
            <a:r>
              <a:rPr lang="de-DE" dirty="0"/>
              <a:t>4.Präsentation der Ergebnisse</a:t>
            </a:r>
          </a:p>
        </p:txBody>
      </p:sp>
      <p:sp>
        <p:nvSpPr>
          <p:cNvPr id="3" name="Datumsplatzhalter 2">
            <a:extLst>
              <a:ext uri="{FF2B5EF4-FFF2-40B4-BE49-F238E27FC236}">
                <a16:creationId xmlns:a16="http://schemas.microsoft.com/office/drawing/2014/main" id="{C536D3B5-8ACB-3146-FF62-6411824406A2}"/>
              </a:ext>
            </a:extLst>
          </p:cNvPr>
          <p:cNvSpPr>
            <a:spLocks noGrp="1"/>
          </p:cNvSpPr>
          <p:nvPr>
            <p:ph type="dt" sz="half" idx="10"/>
          </p:nvPr>
        </p:nvSpPr>
        <p:spPr>
          <a:xfrm>
            <a:off x="444843" y="6498236"/>
            <a:ext cx="647831" cy="138499"/>
          </a:xfrm>
        </p:spPr>
        <p:txBody>
          <a:bodyPr anchor="ctr">
            <a:normAutofit/>
          </a:bodyPr>
          <a:lstStyle/>
          <a:p>
            <a:pPr>
              <a:spcAft>
                <a:spcPts val="600"/>
              </a:spcAft>
            </a:pPr>
            <a:fld id="{6892422E-D617-48A0-A933-C6694FA5C717}" type="datetime1">
              <a:rPr lang="de-DE" noProof="0" smtClean="0"/>
              <a:pPr>
                <a:spcAft>
                  <a:spcPts val="600"/>
                </a:spcAft>
              </a:pPr>
              <a:t>13.02.2024</a:t>
            </a:fld>
            <a:endParaRPr lang="de-DE" noProof="0"/>
          </a:p>
        </p:txBody>
      </p:sp>
      <p:sp>
        <p:nvSpPr>
          <p:cNvPr id="4" name="Fußzeilenplatzhalter 3">
            <a:extLst>
              <a:ext uri="{FF2B5EF4-FFF2-40B4-BE49-F238E27FC236}">
                <a16:creationId xmlns:a16="http://schemas.microsoft.com/office/drawing/2014/main" id="{674059F2-4EC8-CCFC-F7A8-9D590CA80FAC}"/>
              </a:ext>
            </a:extLst>
          </p:cNvPr>
          <p:cNvSpPr>
            <a:spLocks noGrp="1"/>
          </p:cNvSpPr>
          <p:nvPr>
            <p:ph type="ftr" sz="quarter" idx="11"/>
          </p:nvPr>
        </p:nvSpPr>
        <p:spPr>
          <a:xfrm>
            <a:off x="1099836" y="6498236"/>
            <a:ext cx="9897423" cy="138499"/>
          </a:xfrm>
        </p:spPr>
        <p:txBody>
          <a:bodyPr anchor="ctr">
            <a:normAutofit/>
          </a:bodyPr>
          <a:lstStyle/>
          <a:p>
            <a:pPr>
              <a:spcAft>
                <a:spcPts val="600"/>
              </a:spcAft>
            </a:pPr>
            <a:r>
              <a:rPr lang="de-DE" noProof="0" dirty="0"/>
              <a:t>/  Platzhalter für den Titel der Präsentation</a:t>
            </a:r>
            <a:endParaRPr lang="de-DE" noProof="0"/>
          </a:p>
        </p:txBody>
      </p:sp>
      <p:sp>
        <p:nvSpPr>
          <p:cNvPr id="5" name="Foliennummernplatzhalter 4">
            <a:extLst>
              <a:ext uri="{FF2B5EF4-FFF2-40B4-BE49-F238E27FC236}">
                <a16:creationId xmlns:a16="http://schemas.microsoft.com/office/drawing/2014/main" id="{5C5897C1-C5D6-143C-D20F-C864845B4ECD}"/>
              </a:ext>
            </a:extLst>
          </p:cNvPr>
          <p:cNvSpPr>
            <a:spLocks noGrp="1"/>
          </p:cNvSpPr>
          <p:nvPr>
            <p:ph type="sldNum" sz="quarter" idx="12"/>
          </p:nvPr>
        </p:nvSpPr>
        <p:spPr>
          <a:xfrm>
            <a:off x="11118775" y="6498236"/>
            <a:ext cx="627126" cy="138499"/>
          </a:xfrm>
        </p:spPr>
        <p:txBody>
          <a:bodyPr wrap="square" anchor="ctr">
            <a:normAutofit/>
          </a:bodyPr>
          <a:lstStyle/>
          <a:p>
            <a:pPr>
              <a:spcAft>
                <a:spcPts val="600"/>
              </a:spcAft>
            </a:pPr>
            <a:r>
              <a:rPr lang="de-DE" noProof="0"/>
              <a:t>Seite </a:t>
            </a:r>
            <a:fld id="{105F6080-11B6-4F5B-BFCF-ADAD48E4948B}" type="slidenum">
              <a:rPr lang="de-DE" noProof="0" smtClean="0"/>
              <a:pPr>
                <a:spcAft>
                  <a:spcPts val="600"/>
                </a:spcAft>
              </a:pPr>
              <a:t>18</a:t>
            </a:fld>
            <a:endParaRPr lang="de-DE" noProof="0"/>
          </a:p>
        </p:txBody>
      </p:sp>
      <p:pic>
        <p:nvPicPr>
          <p:cNvPr id="9" name="Grafik 8" descr="Klassenzimmer mit einfarbiger Füllung">
            <a:extLst>
              <a:ext uri="{FF2B5EF4-FFF2-40B4-BE49-F238E27FC236}">
                <a16:creationId xmlns:a16="http://schemas.microsoft.com/office/drawing/2014/main" id="{44594B18-B249-F286-1109-3B19765BEF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98266" y="1456593"/>
            <a:ext cx="4500562" cy="4500562"/>
          </a:xfrm>
          <a:prstGeom prst="rect">
            <a:avLst/>
          </a:prstGeom>
        </p:spPr>
      </p:pic>
      <p:sp>
        <p:nvSpPr>
          <p:cNvPr id="6" name="Textplatzhalter 5">
            <a:extLst>
              <a:ext uri="{FF2B5EF4-FFF2-40B4-BE49-F238E27FC236}">
                <a16:creationId xmlns:a16="http://schemas.microsoft.com/office/drawing/2014/main" id="{4549141D-51AA-A05E-734F-9A38CB6A4EFD}"/>
              </a:ext>
            </a:extLst>
          </p:cNvPr>
          <p:cNvSpPr>
            <a:spLocks noGrp="1"/>
          </p:cNvSpPr>
          <p:nvPr>
            <p:ph type="body" sz="quarter" idx="17"/>
          </p:nvPr>
        </p:nvSpPr>
        <p:spPr>
          <a:xfrm>
            <a:off x="444843" y="432000"/>
            <a:ext cx="10114504" cy="184666"/>
          </a:xfrm>
        </p:spPr>
        <p:txBody>
          <a:bodyPr wrap="square">
            <a:normAutofit/>
          </a:bodyPr>
          <a:lstStyle/>
          <a:p>
            <a:pPr>
              <a:spcAft>
                <a:spcPts val="600"/>
              </a:spcAft>
            </a:pPr>
            <a:r>
              <a:rPr lang="de-DE" dirty="0"/>
              <a:t>Stellungsspiel bei Standards</a:t>
            </a:r>
            <a:endParaRPr lang="de-DE"/>
          </a:p>
        </p:txBody>
      </p:sp>
    </p:spTree>
    <p:extLst>
      <p:ext uri="{BB962C8B-B14F-4D97-AF65-F5344CB8AC3E}">
        <p14:creationId xmlns:p14="http://schemas.microsoft.com/office/powerpoint/2010/main" val="4081741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C7F7F-5475-D2D3-E994-A5A5D9B2A1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1FD4540-03F1-55AB-31B4-FC2AC7D20DAB}"/>
              </a:ext>
            </a:extLst>
          </p:cNvPr>
          <p:cNvSpPr>
            <a:spLocks noGrp="1"/>
          </p:cNvSpPr>
          <p:nvPr>
            <p:ph type="title"/>
          </p:nvPr>
        </p:nvSpPr>
        <p:spPr>
          <a:xfrm>
            <a:off x="446284" y="712800"/>
            <a:ext cx="10113366" cy="743793"/>
          </a:xfrm>
        </p:spPr>
        <p:txBody>
          <a:bodyPr wrap="square" anchor="t">
            <a:normAutofit/>
          </a:bodyPr>
          <a:lstStyle/>
          <a:p>
            <a:r>
              <a:rPr lang="de-DE" dirty="0"/>
              <a:t>5. Reflexion</a:t>
            </a:r>
          </a:p>
        </p:txBody>
      </p:sp>
      <p:sp>
        <p:nvSpPr>
          <p:cNvPr id="3" name="Datumsplatzhalter 2">
            <a:extLst>
              <a:ext uri="{FF2B5EF4-FFF2-40B4-BE49-F238E27FC236}">
                <a16:creationId xmlns:a16="http://schemas.microsoft.com/office/drawing/2014/main" id="{D3B9CCE3-8EE0-284E-241C-C38DAF7D57CB}"/>
              </a:ext>
            </a:extLst>
          </p:cNvPr>
          <p:cNvSpPr>
            <a:spLocks noGrp="1"/>
          </p:cNvSpPr>
          <p:nvPr>
            <p:ph type="dt" sz="half" idx="10"/>
          </p:nvPr>
        </p:nvSpPr>
        <p:spPr>
          <a:xfrm>
            <a:off x="444843" y="6498236"/>
            <a:ext cx="647831" cy="138499"/>
          </a:xfrm>
        </p:spPr>
        <p:txBody>
          <a:bodyPr anchor="ctr">
            <a:normAutofit/>
          </a:bodyPr>
          <a:lstStyle/>
          <a:p>
            <a:pPr>
              <a:spcAft>
                <a:spcPts val="600"/>
              </a:spcAft>
            </a:pPr>
            <a:fld id="{6892422E-D617-48A0-A933-C6694FA5C717}" type="datetime1">
              <a:rPr lang="de-DE" noProof="0" smtClean="0"/>
              <a:pPr>
                <a:spcAft>
                  <a:spcPts val="600"/>
                </a:spcAft>
              </a:pPr>
              <a:t>13.02.2024</a:t>
            </a:fld>
            <a:endParaRPr lang="de-DE" noProof="0"/>
          </a:p>
        </p:txBody>
      </p:sp>
      <p:sp>
        <p:nvSpPr>
          <p:cNvPr id="4" name="Fußzeilenplatzhalter 3">
            <a:extLst>
              <a:ext uri="{FF2B5EF4-FFF2-40B4-BE49-F238E27FC236}">
                <a16:creationId xmlns:a16="http://schemas.microsoft.com/office/drawing/2014/main" id="{7FB1A2E9-A721-A803-B46D-242DC37D3599}"/>
              </a:ext>
            </a:extLst>
          </p:cNvPr>
          <p:cNvSpPr>
            <a:spLocks noGrp="1"/>
          </p:cNvSpPr>
          <p:nvPr>
            <p:ph type="ftr" sz="quarter" idx="11"/>
          </p:nvPr>
        </p:nvSpPr>
        <p:spPr>
          <a:xfrm>
            <a:off x="1099836" y="6498236"/>
            <a:ext cx="9897423" cy="138499"/>
          </a:xfrm>
        </p:spPr>
        <p:txBody>
          <a:bodyPr anchor="ctr">
            <a:normAutofit/>
          </a:bodyPr>
          <a:lstStyle/>
          <a:p>
            <a:pPr>
              <a:spcAft>
                <a:spcPts val="600"/>
              </a:spcAft>
            </a:pPr>
            <a:r>
              <a:rPr lang="de-DE" noProof="0" dirty="0"/>
              <a:t>/  Platzhalter für den Titel der Präsentation</a:t>
            </a:r>
            <a:endParaRPr lang="de-DE" noProof="0"/>
          </a:p>
        </p:txBody>
      </p:sp>
      <p:sp>
        <p:nvSpPr>
          <p:cNvPr id="5" name="Foliennummernplatzhalter 4">
            <a:extLst>
              <a:ext uri="{FF2B5EF4-FFF2-40B4-BE49-F238E27FC236}">
                <a16:creationId xmlns:a16="http://schemas.microsoft.com/office/drawing/2014/main" id="{422AD159-05EE-9E25-3B13-578C890681E4}"/>
              </a:ext>
            </a:extLst>
          </p:cNvPr>
          <p:cNvSpPr>
            <a:spLocks noGrp="1"/>
          </p:cNvSpPr>
          <p:nvPr>
            <p:ph type="sldNum" sz="quarter" idx="12"/>
          </p:nvPr>
        </p:nvSpPr>
        <p:spPr>
          <a:xfrm>
            <a:off x="11118775" y="6498236"/>
            <a:ext cx="627126" cy="138499"/>
          </a:xfrm>
        </p:spPr>
        <p:txBody>
          <a:bodyPr wrap="square" anchor="ctr">
            <a:normAutofit/>
          </a:bodyPr>
          <a:lstStyle/>
          <a:p>
            <a:pPr>
              <a:spcAft>
                <a:spcPts val="600"/>
              </a:spcAft>
            </a:pPr>
            <a:r>
              <a:rPr lang="de-DE" noProof="0"/>
              <a:t>Seite </a:t>
            </a:r>
            <a:fld id="{105F6080-11B6-4F5B-BFCF-ADAD48E4948B}" type="slidenum">
              <a:rPr lang="de-DE" noProof="0" smtClean="0"/>
              <a:pPr>
                <a:spcAft>
                  <a:spcPts val="600"/>
                </a:spcAft>
              </a:pPr>
              <a:t>19</a:t>
            </a:fld>
            <a:endParaRPr lang="de-DE" noProof="0"/>
          </a:p>
        </p:txBody>
      </p:sp>
      <p:sp>
        <p:nvSpPr>
          <p:cNvPr id="6" name="Textplatzhalter 5">
            <a:extLst>
              <a:ext uri="{FF2B5EF4-FFF2-40B4-BE49-F238E27FC236}">
                <a16:creationId xmlns:a16="http://schemas.microsoft.com/office/drawing/2014/main" id="{29537217-1798-2863-C0FD-3BBB6FBF369B}"/>
              </a:ext>
            </a:extLst>
          </p:cNvPr>
          <p:cNvSpPr>
            <a:spLocks noGrp="1"/>
          </p:cNvSpPr>
          <p:nvPr>
            <p:ph type="body" sz="quarter" idx="17"/>
          </p:nvPr>
        </p:nvSpPr>
        <p:spPr>
          <a:xfrm>
            <a:off x="444843" y="432000"/>
            <a:ext cx="10114504" cy="184666"/>
          </a:xfrm>
        </p:spPr>
        <p:txBody>
          <a:bodyPr wrap="square">
            <a:normAutofit/>
          </a:bodyPr>
          <a:lstStyle/>
          <a:p>
            <a:pPr>
              <a:spcAft>
                <a:spcPts val="600"/>
              </a:spcAft>
            </a:pPr>
            <a:r>
              <a:rPr lang="de-DE" dirty="0"/>
              <a:t>Stellungsspiel bei Standards</a:t>
            </a:r>
            <a:endParaRPr lang="de-DE"/>
          </a:p>
        </p:txBody>
      </p:sp>
      <p:sp>
        <p:nvSpPr>
          <p:cNvPr id="8" name="Rechteck 7">
            <a:extLst>
              <a:ext uri="{FF2B5EF4-FFF2-40B4-BE49-F238E27FC236}">
                <a16:creationId xmlns:a16="http://schemas.microsoft.com/office/drawing/2014/main" id="{2FD90072-F863-A608-5392-226700EA44AC}"/>
              </a:ext>
            </a:extLst>
          </p:cNvPr>
          <p:cNvSpPr/>
          <p:nvPr/>
        </p:nvSpPr>
        <p:spPr>
          <a:xfrm>
            <a:off x="768759" y="1340768"/>
            <a:ext cx="9575714" cy="933589"/>
          </a:xfrm>
          <a:prstGeom prst="rect">
            <a:avLst/>
          </a:prstGeom>
        </p:spPr>
        <p:txBody>
          <a:bodyPr wrap="square">
            <a:spAutoFit/>
          </a:bodyPr>
          <a:lstStyle/>
          <a:p>
            <a:pPr>
              <a:lnSpc>
                <a:spcPts val="2000"/>
              </a:lnSpc>
              <a:spcBef>
                <a:spcPts val="400"/>
              </a:spcBef>
              <a:buClr>
                <a:schemeClr val="accent2"/>
              </a:buClr>
            </a:pPr>
            <a:r>
              <a:rPr lang="de-DE" sz="1800" b="1" dirty="0">
                <a:solidFill>
                  <a:srgbClr val="FF0000"/>
                </a:solidFill>
              </a:rPr>
              <a:t>Aufgabe:</a:t>
            </a:r>
          </a:p>
          <a:p>
            <a:pPr>
              <a:lnSpc>
                <a:spcPts val="2000"/>
              </a:lnSpc>
              <a:spcBef>
                <a:spcPts val="400"/>
              </a:spcBef>
              <a:buClr>
                <a:schemeClr val="accent2"/>
              </a:buClr>
            </a:pPr>
            <a:r>
              <a:rPr lang="de-DE" sz="1800" b="1" dirty="0">
                <a:solidFill>
                  <a:srgbClr val="FF0000"/>
                </a:solidFill>
              </a:rPr>
              <a:t>Schätzt abschließend Euer Können selbst ein, indem Ihr für jede Standardsituation ein Kreuz setzt </a:t>
            </a:r>
            <a:r>
              <a:rPr lang="de-DE" b="1" dirty="0">
                <a:solidFill>
                  <a:srgbClr val="FF0000"/>
                </a:solidFill>
              </a:rPr>
              <a:t>(je dichter das Kreuz zur Mitte gesetzt wird, desto besser ist Eure Selbsteinschätzung). </a:t>
            </a:r>
          </a:p>
        </p:txBody>
      </p:sp>
      <p:pic>
        <p:nvPicPr>
          <p:cNvPr id="11" name="Grafik 10">
            <a:extLst>
              <a:ext uri="{FF2B5EF4-FFF2-40B4-BE49-F238E27FC236}">
                <a16:creationId xmlns:a16="http://schemas.microsoft.com/office/drawing/2014/main" id="{20782F70-7C84-1F01-C683-7415211991E6}"/>
              </a:ext>
            </a:extLst>
          </p:cNvPr>
          <p:cNvPicPr>
            <a:picLocks noChangeAspect="1"/>
          </p:cNvPicPr>
          <p:nvPr/>
        </p:nvPicPr>
        <p:blipFill>
          <a:blip r:embed="rId2"/>
          <a:stretch>
            <a:fillRect/>
          </a:stretch>
        </p:blipFill>
        <p:spPr>
          <a:xfrm>
            <a:off x="2855640" y="2323674"/>
            <a:ext cx="4834388" cy="4006931"/>
          </a:xfrm>
          <a:prstGeom prst="rect">
            <a:avLst/>
          </a:prstGeom>
        </p:spPr>
      </p:pic>
    </p:spTree>
    <p:extLst>
      <p:ext uri="{BB962C8B-B14F-4D97-AF65-F5344CB8AC3E}">
        <p14:creationId xmlns:p14="http://schemas.microsoft.com/office/powerpoint/2010/main" val="376628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284" y="908720"/>
            <a:ext cx="10762284" cy="371897"/>
          </a:xfrm>
        </p:spPr>
        <p:txBody>
          <a:bodyPr/>
          <a:lstStyle/>
          <a:p>
            <a:r>
              <a:rPr lang="de-DE" dirty="0"/>
              <a:t>Agenda</a:t>
            </a:r>
          </a:p>
        </p:txBody>
      </p:sp>
      <p:sp>
        <p:nvSpPr>
          <p:cNvPr id="7" name="Foliennummernplatzhalter 6"/>
          <p:cNvSpPr>
            <a:spLocks noGrp="1"/>
          </p:cNvSpPr>
          <p:nvPr>
            <p:ph type="sldNum" sz="quarter" idx="12"/>
          </p:nvPr>
        </p:nvSpPr>
        <p:spPr/>
        <p:txBody>
          <a:bodyPr/>
          <a:lstStyle/>
          <a:p>
            <a:r>
              <a:rPr lang="de-DE" noProof="0" dirty="0"/>
              <a:t>Seite </a:t>
            </a:r>
            <a:fld id="{105F6080-11B6-4F5B-BFCF-ADAD48E4948B}" type="slidenum">
              <a:rPr lang="de-DE" noProof="0" smtClean="0"/>
              <a:pPr/>
              <a:t>2</a:t>
            </a:fld>
            <a:endParaRPr lang="de-DE" noProof="0" dirty="0"/>
          </a:p>
        </p:txBody>
      </p:sp>
      <p:sp>
        <p:nvSpPr>
          <p:cNvPr id="21" name="Rechteck 20"/>
          <p:cNvSpPr/>
          <p:nvPr/>
        </p:nvSpPr>
        <p:spPr bwMode="gray">
          <a:xfrm>
            <a:off x="623392" y="1971238"/>
            <a:ext cx="7560840" cy="396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9200" rIns="72000" bIns="72000" numCol="1" spcCol="0" rtlCol="0" fromWordArt="0" anchor="t" anchorCtr="0" forceAA="0" compatLnSpc="1">
            <a:prstTxWarp prst="textNoShape">
              <a:avLst/>
            </a:prstTxWarp>
            <a:noAutofit/>
          </a:bodyPr>
          <a:lstStyle/>
          <a:p>
            <a:pPr>
              <a:buClr>
                <a:schemeClr val="bg1"/>
              </a:buClr>
            </a:pPr>
            <a:r>
              <a:rPr lang="de-DE" sz="1600" b="1" cap="all" spc="230" dirty="0">
                <a:solidFill>
                  <a:schemeClr val="bg1"/>
                </a:solidFill>
              </a:rPr>
              <a:t>1. Analyse Stellungsspiel Freistoßausführung</a:t>
            </a:r>
          </a:p>
          <a:p>
            <a:pPr>
              <a:buClr>
                <a:schemeClr val="bg1"/>
              </a:buClr>
            </a:pPr>
            <a:endParaRPr lang="de-DE" sz="1600" b="1" cap="all" spc="230" dirty="0">
              <a:solidFill>
                <a:schemeClr val="bg1"/>
              </a:solidFill>
            </a:endParaRPr>
          </a:p>
        </p:txBody>
      </p:sp>
      <p:sp>
        <p:nvSpPr>
          <p:cNvPr id="11" name="Rechteck 10"/>
          <p:cNvSpPr/>
          <p:nvPr/>
        </p:nvSpPr>
        <p:spPr bwMode="gray">
          <a:xfrm>
            <a:off x="429878" y="4851354"/>
            <a:ext cx="5506695" cy="1326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spcBef>
                <a:spcPts val="400"/>
              </a:spcBef>
              <a:buClr>
                <a:schemeClr val="accent2"/>
              </a:buClr>
            </a:pPr>
            <a:r>
              <a:rPr lang="de-DE" sz="1600" dirty="0">
                <a:solidFill>
                  <a:schemeClr val="tx1"/>
                </a:solidFill>
              </a:rPr>
              <a:t> </a:t>
            </a:r>
          </a:p>
        </p:txBody>
      </p:sp>
      <p:sp>
        <p:nvSpPr>
          <p:cNvPr id="15" name="Rechteck 14">
            <a:extLst>
              <a:ext uri="{FF2B5EF4-FFF2-40B4-BE49-F238E27FC236}">
                <a16:creationId xmlns:a16="http://schemas.microsoft.com/office/drawing/2014/main" id="{C1725350-16EF-4E18-8A3D-82CE5101EFB5}"/>
              </a:ext>
            </a:extLst>
          </p:cNvPr>
          <p:cNvSpPr/>
          <p:nvPr/>
        </p:nvSpPr>
        <p:spPr bwMode="gray">
          <a:xfrm>
            <a:off x="623392" y="2547302"/>
            <a:ext cx="7560840" cy="396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9200" rIns="72000" bIns="72000" numCol="1" spcCol="0" rtlCol="0" fromWordArt="0" anchor="t" anchorCtr="0" forceAA="0" compatLnSpc="1">
            <a:prstTxWarp prst="textNoShape">
              <a:avLst/>
            </a:prstTxWarp>
            <a:noAutofit/>
          </a:bodyPr>
          <a:lstStyle/>
          <a:p>
            <a:pPr>
              <a:buClr>
                <a:schemeClr val="bg1"/>
              </a:buClr>
            </a:pPr>
            <a:r>
              <a:rPr lang="de-DE" sz="1600" b="1" cap="all" spc="230" dirty="0">
                <a:solidFill>
                  <a:schemeClr val="bg1"/>
                </a:solidFill>
              </a:rPr>
              <a:t>2. Ziele des Stellungsspieles </a:t>
            </a:r>
          </a:p>
        </p:txBody>
      </p:sp>
      <p:sp>
        <p:nvSpPr>
          <p:cNvPr id="16" name="Rechteck 15">
            <a:extLst>
              <a:ext uri="{FF2B5EF4-FFF2-40B4-BE49-F238E27FC236}">
                <a16:creationId xmlns:a16="http://schemas.microsoft.com/office/drawing/2014/main" id="{B28382A6-A78E-4075-98C7-A9602B23F653}"/>
              </a:ext>
            </a:extLst>
          </p:cNvPr>
          <p:cNvSpPr/>
          <p:nvPr/>
        </p:nvSpPr>
        <p:spPr bwMode="gray">
          <a:xfrm>
            <a:off x="623392" y="3123366"/>
            <a:ext cx="7560840" cy="396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9200" rIns="72000" bIns="72000" numCol="1" spcCol="0" rtlCol="0" fromWordArt="0" anchor="t" anchorCtr="0" forceAA="0" compatLnSpc="1">
            <a:prstTxWarp prst="textNoShape">
              <a:avLst/>
            </a:prstTxWarp>
            <a:noAutofit/>
          </a:bodyPr>
          <a:lstStyle/>
          <a:p>
            <a:pPr>
              <a:buClr>
                <a:schemeClr val="bg1"/>
              </a:buClr>
            </a:pPr>
            <a:r>
              <a:rPr lang="de-DE" sz="1600" b="1" cap="all" spc="230" dirty="0">
                <a:solidFill>
                  <a:schemeClr val="bg1"/>
                </a:solidFill>
              </a:rPr>
              <a:t>3. Gruppenarbeit zum Stellungsspiel – Fallbeispiele </a:t>
            </a:r>
          </a:p>
        </p:txBody>
      </p:sp>
      <p:sp>
        <p:nvSpPr>
          <p:cNvPr id="17" name="Rechteck 16">
            <a:extLst>
              <a:ext uri="{FF2B5EF4-FFF2-40B4-BE49-F238E27FC236}">
                <a16:creationId xmlns:a16="http://schemas.microsoft.com/office/drawing/2014/main" id="{26B717D5-9811-4D0D-BEC2-BC843120DAF9}"/>
              </a:ext>
            </a:extLst>
          </p:cNvPr>
          <p:cNvSpPr/>
          <p:nvPr/>
        </p:nvSpPr>
        <p:spPr bwMode="gray">
          <a:xfrm>
            <a:off x="623392" y="3699430"/>
            <a:ext cx="7560840" cy="396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9200" rIns="72000" bIns="72000" numCol="1" spcCol="0" rtlCol="0" fromWordArt="0" anchor="t" anchorCtr="0" forceAA="0" compatLnSpc="1">
            <a:prstTxWarp prst="textNoShape">
              <a:avLst/>
            </a:prstTxWarp>
            <a:noAutofit/>
          </a:bodyPr>
          <a:lstStyle/>
          <a:p>
            <a:pPr>
              <a:buClr>
                <a:schemeClr val="bg1"/>
              </a:buClr>
            </a:pPr>
            <a:r>
              <a:rPr lang="de-DE" sz="1600" b="1" cap="all" spc="230" dirty="0">
                <a:solidFill>
                  <a:schemeClr val="bg1"/>
                </a:solidFill>
              </a:rPr>
              <a:t>4. Präsentation der Ergebnisse </a:t>
            </a:r>
          </a:p>
        </p:txBody>
      </p:sp>
      <p:sp>
        <p:nvSpPr>
          <p:cNvPr id="18" name="Rechteck 17">
            <a:extLst>
              <a:ext uri="{FF2B5EF4-FFF2-40B4-BE49-F238E27FC236}">
                <a16:creationId xmlns:a16="http://schemas.microsoft.com/office/drawing/2014/main" id="{A49234E4-EDD2-4A73-B03A-8CB9D4B69FC7}"/>
              </a:ext>
            </a:extLst>
          </p:cNvPr>
          <p:cNvSpPr/>
          <p:nvPr/>
        </p:nvSpPr>
        <p:spPr bwMode="gray">
          <a:xfrm>
            <a:off x="623392" y="4275494"/>
            <a:ext cx="7560840" cy="396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9200" rIns="72000" bIns="72000" numCol="1" spcCol="0" rtlCol="0" fromWordArt="0" anchor="t" anchorCtr="0" forceAA="0" compatLnSpc="1">
            <a:prstTxWarp prst="textNoShape">
              <a:avLst/>
            </a:prstTxWarp>
            <a:noAutofit/>
          </a:bodyPr>
          <a:lstStyle/>
          <a:p>
            <a:pPr>
              <a:buClr>
                <a:schemeClr val="bg1"/>
              </a:buClr>
            </a:pPr>
            <a:r>
              <a:rPr lang="de-DE" sz="1600" b="1" cap="all" spc="230" dirty="0">
                <a:solidFill>
                  <a:schemeClr val="bg1"/>
                </a:solidFill>
              </a:rPr>
              <a:t>5. Reflexion der Lerneinheit </a:t>
            </a:r>
          </a:p>
        </p:txBody>
      </p:sp>
      <p:sp>
        <p:nvSpPr>
          <p:cNvPr id="5" name="Textplatzhalter 4">
            <a:extLst>
              <a:ext uri="{FF2B5EF4-FFF2-40B4-BE49-F238E27FC236}">
                <a16:creationId xmlns:a16="http://schemas.microsoft.com/office/drawing/2014/main" id="{B2E5FE3F-F498-474D-9A72-37121C27B15A}"/>
              </a:ext>
            </a:extLst>
          </p:cNvPr>
          <p:cNvSpPr>
            <a:spLocks noGrp="1"/>
          </p:cNvSpPr>
          <p:nvPr>
            <p:ph type="body" sz="quarter" idx="16"/>
          </p:nvPr>
        </p:nvSpPr>
        <p:spPr>
          <a:xfrm>
            <a:off x="444843" y="432000"/>
            <a:ext cx="10114504" cy="184666"/>
          </a:xfrm>
        </p:spPr>
        <p:txBody>
          <a:bodyPr/>
          <a:lstStyle/>
          <a:p>
            <a:r>
              <a:rPr lang="de-DE" dirty="0"/>
              <a:t>Stellungsspiel bei Standards</a:t>
            </a:r>
          </a:p>
        </p:txBody>
      </p:sp>
    </p:spTree>
    <p:extLst>
      <p:ext uri="{BB962C8B-B14F-4D97-AF65-F5344CB8AC3E}">
        <p14:creationId xmlns:p14="http://schemas.microsoft.com/office/powerpoint/2010/main" val="13106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46BED-E631-B068-850E-0DFB956575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29E6D8-B7E3-AB9A-18F4-B45A04B31B80}"/>
              </a:ext>
            </a:extLst>
          </p:cNvPr>
          <p:cNvSpPr>
            <a:spLocks noGrp="1"/>
          </p:cNvSpPr>
          <p:nvPr>
            <p:ph type="ctrTitle"/>
          </p:nvPr>
        </p:nvSpPr>
        <p:spPr>
          <a:xfrm>
            <a:off x="444843" y="4269905"/>
            <a:ext cx="11301057" cy="512961"/>
          </a:xfrm>
        </p:spPr>
        <p:txBody>
          <a:bodyPr/>
          <a:lstStyle/>
          <a:p>
            <a:r>
              <a:rPr lang="de-DE" dirty="0"/>
              <a:t>Stellungsspiel bei Standards</a:t>
            </a:r>
            <a:endParaRPr lang="de-DE" sz="4000" dirty="0"/>
          </a:p>
        </p:txBody>
      </p:sp>
      <p:sp>
        <p:nvSpPr>
          <p:cNvPr id="3" name="Untertitel 2">
            <a:extLst>
              <a:ext uri="{FF2B5EF4-FFF2-40B4-BE49-F238E27FC236}">
                <a16:creationId xmlns:a16="http://schemas.microsoft.com/office/drawing/2014/main" id="{0D5C2B60-5D0A-89A5-C09A-D616FEAA7A82}"/>
              </a:ext>
            </a:extLst>
          </p:cNvPr>
          <p:cNvSpPr>
            <a:spLocks noGrp="1"/>
          </p:cNvSpPr>
          <p:nvPr>
            <p:ph type="subTitle" idx="1"/>
          </p:nvPr>
        </p:nvSpPr>
        <p:spPr>
          <a:xfrm>
            <a:off x="444843" y="4981934"/>
            <a:ext cx="11301057" cy="246478"/>
          </a:xfrm>
        </p:spPr>
        <p:txBody>
          <a:bodyPr/>
          <a:lstStyle/>
          <a:p>
            <a:r>
              <a:rPr lang="de-DE" dirty="0"/>
              <a:t>Lehrbrief 109</a:t>
            </a:r>
          </a:p>
        </p:txBody>
      </p:sp>
      <p:sp>
        <p:nvSpPr>
          <p:cNvPr id="4" name="Titel 1">
            <a:extLst>
              <a:ext uri="{FF2B5EF4-FFF2-40B4-BE49-F238E27FC236}">
                <a16:creationId xmlns:a16="http://schemas.microsoft.com/office/drawing/2014/main" id="{945A1D9E-E09B-83FE-69B3-FC506F5B3F8B}"/>
              </a:ext>
            </a:extLst>
          </p:cNvPr>
          <p:cNvSpPr txBox="1">
            <a:spLocks/>
          </p:cNvSpPr>
          <p:nvPr/>
        </p:nvSpPr>
        <p:spPr bwMode="gray">
          <a:xfrm>
            <a:off x="444843" y="5437372"/>
            <a:ext cx="11301057" cy="512961"/>
          </a:xfrm>
          <a:prstGeom prst="rect">
            <a:avLst/>
          </a:prstGeom>
        </p:spPr>
        <p:txBody>
          <a:bodyPr vert="horz" wrap="square" lIns="0" tIns="0" rIns="0" bIns="0" rtlCol="0" anchor="b" anchorCtr="0">
            <a:spAutoFit/>
          </a:bodyPr>
          <a:lstStyle>
            <a:lvl1pPr algn="l" defTabSz="914126" rtl="0" eaLnBrk="1" latinLnBrk="0" hangingPunct="1">
              <a:lnSpc>
                <a:spcPts val="4000"/>
              </a:lnSpc>
              <a:spcBef>
                <a:spcPct val="0"/>
              </a:spcBef>
              <a:buNone/>
              <a:defRPr sz="3699" b="1" kern="1200" cap="all" spc="400" baseline="0">
                <a:solidFill>
                  <a:schemeClr val="tx1"/>
                </a:solidFill>
                <a:latin typeface="+mj-lt"/>
                <a:ea typeface="+mj-ea"/>
                <a:cs typeface="+mj-cs"/>
              </a:defRPr>
            </a:lvl1pPr>
          </a:lstStyle>
          <a:p>
            <a:r>
              <a:rPr lang="de-DE" dirty="0">
                <a:solidFill>
                  <a:srgbClr val="FF0000"/>
                </a:solidFill>
              </a:rPr>
              <a:t>Lösungsvorschläge</a:t>
            </a:r>
            <a:endParaRPr lang="de-DE" sz="4000" dirty="0">
              <a:solidFill>
                <a:srgbClr val="FF0000"/>
              </a:solidFill>
            </a:endParaRPr>
          </a:p>
        </p:txBody>
      </p:sp>
    </p:spTree>
    <p:extLst>
      <p:ext uri="{BB962C8B-B14F-4D97-AF65-F5344CB8AC3E}">
        <p14:creationId xmlns:p14="http://schemas.microsoft.com/office/powerpoint/2010/main" val="1232654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AD759-BD3F-EA49-CBC5-C435E87CA1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7ECEA0-13F0-AFBF-9952-45984C2DB60C}"/>
              </a:ext>
            </a:extLst>
          </p:cNvPr>
          <p:cNvSpPr>
            <a:spLocks noGrp="1"/>
          </p:cNvSpPr>
          <p:nvPr>
            <p:ph type="title"/>
          </p:nvPr>
        </p:nvSpPr>
        <p:spPr>
          <a:xfrm>
            <a:off x="446284" y="712800"/>
            <a:ext cx="10113366" cy="371897"/>
          </a:xfrm>
        </p:spPr>
        <p:txBody>
          <a:bodyPr/>
          <a:lstStyle/>
          <a:p>
            <a:r>
              <a:rPr lang="de-DE" dirty="0"/>
              <a:t>1. Analyse Stellungsspiel Freistoßausführung</a:t>
            </a:r>
          </a:p>
        </p:txBody>
      </p:sp>
      <p:sp>
        <p:nvSpPr>
          <p:cNvPr id="3" name="Datumsplatzhalter 2">
            <a:extLst>
              <a:ext uri="{FF2B5EF4-FFF2-40B4-BE49-F238E27FC236}">
                <a16:creationId xmlns:a16="http://schemas.microsoft.com/office/drawing/2014/main" id="{863AA89D-6C39-642E-34AD-325AA74D9E1C}"/>
              </a:ext>
            </a:extLst>
          </p:cNvPr>
          <p:cNvSpPr>
            <a:spLocks noGrp="1"/>
          </p:cNvSpPr>
          <p:nvPr>
            <p:ph type="dt" sz="half" idx="10"/>
          </p:nvPr>
        </p:nvSpPr>
        <p:spPr/>
        <p:txBody>
          <a:bodyPr/>
          <a:lstStyle/>
          <a:p>
            <a:fld id="{6892422E-D617-48A0-A933-C6694FA5C717}" type="datetime1">
              <a:rPr lang="de-DE" noProof="0" smtClean="0"/>
              <a:t>13.02.2024</a:t>
            </a:fld>
            <a:endParaRPr lang="de-DE" noProof="0" dirty="0"/>
          </a:p>
        </p:txBody>
      </p:sp>
      <p:sp>
        <p:nvSpPr>
          <p:cNvPr id="4" name="Fußzeilenplatzhalter 3">
            <a:extLst>
              <a:ext uri="{FF2B5EF4-FFF2-40B4-BE49-F238E27FC236}">
                <a16:creationId xmlns:a16="http://schemas.microsoft.com/office/drawing/2014/main" id="{3DF97D60-2013-9380-069E-83975E6F8EA1}"/>
              </a:ext>
            </a:extLst>
          </p:cNvPr>
          <p:cNvSpPr>
            <a:spLocks noGrp="1"/>
          </p:cNvSpPr>
          <p:nvPr>
            <p:ph type="ftr" sz="quarter" idx="11"/>
          </p:nvPr>
        </p:nvSpPr>
        <p:spPr/>
        <p:txBody>
          <a:bodyPr/>
          <a:lstStyle/>
          <a:p>
            <a:r>
              <a:rPr lang="de-DE" noProof="0" dirty="0"/>
              <a:t>/  Platzhalter für den Titel der Präsentation</a:t>
            </a:r>
          </a:p>
        </p:txBody>
      </p:sp>
      <p:sp>
        <p:nvSpPr>
          <p:cNvPr id="5" name="Foliennummernplatzhalter 4">
            <a:extLst>
              <a:ext uri="{FF2B5EF4-FFF2-40B4-BE49-F238E27FC236}">
                <a16:creationId xmlns:a16="http://schemas.microsoft.com/office/drawing/2014/main" id="{3409583C-2635-2E31-90B7-E665E114FF58}"/>
              </a:ext>
            </a:extLst>
          </p:cNvPr>
          <p:cNvSpPr>
            <a:spLocks noGrp="1"/>
          </p:cNvSpPr>
          <p:nvPr>
            <p:ph type="sldNum" sz="quarter" idx="12"/>
          </p:nvPr>
        </p:nvSpPr>
        <p:spPr/>
        <p:txBody>
          <a:bodyPr/>
          <a:lstStyle/>
          <a:p>
            <a:r>
              <a:rPr lang="de-DE" noProof="0"/>
              <a:t>Seite </a:t>
            </a:r>
            <a:fld id="{105F6080-11B6-4F5B-BFCF-ADAD48E4948B}" type="slidenum">
              <a:rPr lang="de-DE" noProof="0" smtClean="0"/>
              <a:pPr/>
              <a:t>21</a:t>
            </a:fld>
            <a:endParaRPr lang="de-DE" noProof="0" dirty="0"/>
          </a:p>
        </p:txBody>
      </p:sp>
      <p:sp>
        <p:nvSpPr>
          <p:cNvPr id="6" name="Textplatzhalter 5">
            <a:extLst>
              <a:ext uri="{FF2B5EF4-FFF2-40B4-BE49-F238E27FC236}">
                <a16:creationId xmlns:a16="http://schemas.microsoft.com/office/drawing/2014/main" id="{3061A457-D832-9561-3E12-B3A9EFFBDD2E}"/>
              </a:ext>
            </a:extLst>
          </p:cNvPr>
          <p:cNvSpPr>
            <a:spLocks noGrp="1"/>
          </p:cNvSpPr>
          <p:nvPr>
            <p:ph type="body" sz="quarter" idx="16"/>
          </p:nvPr>
        </p:nvSpPr>
        <p:spPr/>
        <p:txBody>
          <a:bodyPr/>
          <a:lstStyle/>
          <a:p>
            <a:r>
              <a:rPr lang="de-DE" dirty="0"/>
              <a:t>Stellungsspiel bei Standards</a:t>
            </a:r>
          </a:p>
        </p:txBody>
      </p:sp>
      <p:pic>
        <p:nvPicPr>
          <p:cNvPr id="8" name="Grafik 7">
            <a:extLst>
              <a:ext uri="{FF2B5EF4-FFF2-40B4-BE49-F238E27FC236}">
                <a16:creationId xmlns:a16="http://schemas.microsoft.com/office/drawing/2014/main" id="{CD22D945-7D35-9DA0-32D5-1BDC33E83F26}"/>
              </a:ext>
            </a:extLst>
          </p:cNvPr>
          <p:cNvPicPr>
            <a:picLocks noChangeAspect="1"/>
          </p:cNvPicPr>
          <p:nvPr/>
        </p:nvPicPr>
        <p:blipFill rotWithShape="1">
          <a:blip r:embed="rId2"/>
          <a:srcRect t="2449"/>
          <a:stretch/>
        </p:blipFill>
        <p:spPr>
          <a:xfrm>
            <a:off x="1415480" y="1665950"/>
            <a:ext cx="8856984" cy="4437551"/>
          </a:xfrm>
          <a:prstGeom prst="rect">
            <a:avLst/>
          </a:prstGeom>
        </p:spPr>
      </p:pic>
      <p:sp>
        <p:nvSpPr>
          <p:cNvPr id="11" name="Textfeld 10">
            <a:extLst>
              <a:ext uri="{FF2B5EF4-FFF2-40B4-BE49-F238E27FC236}">
                <a16:creationId xmlns:a16="http://schemas.microsoft.com/office/drawing/2014/main" id="{F27CC0F5-356E-77F9-2657-B5D6BBE662FF}"/>
              </a:ext>
            </a:extLst>
          </p:cNvPr>
          <p:cNvSpPr txBox="1"/>
          <p:nvPr/>
        </p:nvSpPr>
        <p:spPr>
          <a:xfrm>
            <a:off x="551384" y="1222952"/>
            <a:ext cx="9433048" cy="256480"/>
          </a:xfrm>
          <a:prstGeom prst="rect">
            <a:avLst/>
          </a:prstGeom>
          <a:noFill/>
        </p:spPr>
        <p:txBody>
          <a:bodyPr wrap="square" lIns="0" tIns="0" rIns="0" bIns="0" rtlCol="0">
            <a:spAutoFit/>
          </a:bodyPr>
          <a:lstStyle/>
          <a:p>
            <a:pPr marL="180000" indent="-180000">
              <a:lnSpc>
                <a:spcPts val="2000"/>
              </a:lnSpc>
              <a:spcBef>
                <a:spcPts val="400"/>
              </a:spcBef>
              <a:buClr>
                <a:schemeClr val="accent2"/>
              </a:buClr>
              <a:buFont typeface="DFB Sans Ofc" panose="020B0503030500020204"/>
              <a:buChar char="›"/>
            </a:pPr>
            <a:r>
              <a:rPr lang="de-DE" b="1" dirty="0">
                <a:solidFill>
                  <a:srgbClr val="FF0000"/>
                </a:solidFill>
              </a:rPr>
              <a:t>Aufgabe: Diskutiert und bewertet (Vor-/Nachteile/Sonstiges) das gezeigte Stellungsspiel.</a:t>
            </a:r>
          </a:p>
        </p:txBody>
      </p:sp>
      <p:sp>
        <p:nvSpPr>
          <p:cNvPr id="7" name="Ellipse 6">
            <a:extLst>
              <a:ext uri="{FF2B5EF4-FFF2-40B4-BE49-F238E27FC236}">
                <a16:creationId xmlns:a16="http://schemas.microsoft.com/office/drawing/2014/main" id="{BC91F0FD-9061-8CC1-67F3-7E8D6E39D1F0}"/>
              </a:ext>
            </a:extLst>
          </p:cNvPr>
          <p:cNvSpPr/>
          <p:nvPr/>
        </p:nvSpPr>
        <p:spPr>
          <a:xfrm>
            <a:off x="5622452" y="506605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Gerade Verbindung mit Pfeil 8">
            <a:extLst>
              <a:ext uri="{FF2B5EF4-FFF2-40B4-BE49-F238E27FC236}">
                <a16:creationId xmlns:a16="http://schemas.microsoft.com/office/drawing/2014/main" id="{5477A1A8-5F86-0A36-587C-3FF48B3E831C}"/>
              </a:ext>
            </a:extLst>
          </p:cNvPr>
          <p:cNvCxnSpPr>
            <a:cxnSpLocks/>
          </p:cNvCxnSpPr>
          <p:nvPr/>
        </p:nvCxnSpPr>
        <p:spPr>
          <a:xfrm flipH="1">
            <a:off x="6096000" y="4275080"/>
            <a:ext cx="1640735" cy="790970"/>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112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F1B48-E448-8F1C-9EFA-E39444D14C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A6424A-B9A5-B3EE-1C43-133238688ECF}"/>
              </a:ext>
            </a:extLst>
          </p:cNvPr>
          <p:cNvSpPr>
            <a:spLocks noGrp="1"/>
          </p:cNvSpPr>
          <p:nvPr>
            <p:ph type="title"/>
          </p:nvPr>
        </p:nvSpPr>
        <p:spPr>
          <a:xfrm>
            <a:off x="446284" y="712800"/>
            <a:ext cx="10113366" cy="371897"/>
          </a:xfrm>
        </p:spPr>
        <p:txBody>
          <a:bodyPr/>
          <a:lstStyle/>
          <a:p>
            <a:r>
              <a:rPr lang="de-DE" dirty="0"/>
              <a:t>2. Ziele des Stellungsspiels </a:t>
            </a:r>
          </a:p>
        </p:txBody>
      </p:sp>
      <p:sp>
        <p:nvSpPr>
          <p:cNvPr id="3" name="Datumsplatzhalter 2">
            <a:extLst>
              <a:ext uri="{FF2B5EF4-FFF2-40B4-BE49-F238E27FC236}">
                <a16:creationId xmlns:a16="http://schemas.microsoft.com/office/drawing/2014/main" id="{FF013EC2-B33F-55FE-D4D1-504FD317F224}"/>
              </a:ext>
            </a:extLst>
          </p:cNvPr>
          <p:cNvSpPr>
            <a:spLocks noGrp="1"/>
          </p:cNvSpPr>
          <p:nvPr>
            <p:ph type="dt" sz="half" idx="10"/>
          </p:nvPr>
        </p:nvSpPr>
        <p:spPr/>
        <p:txBody>
          <a:bodyPr/>
          <a:lstStyle/>
          <a:p>
            <a:fld id="{6892422E-D617-48A0-A933-C6694FA5C717}" type="datetime1">
              <a:rPr lang="de-DE" noProof="0" smtClean="0"/>
              <a:t>13.02.2024</a:t>
            </a:fld>
            <a:endParaRPr lang="de-DE" noProof="0" dirty="0"/>
          </a:p>
        </p:txBody>
      </p:sp>
      <p:sp>
        <p:nvSpPr>
          <p:cNvPr id="4" name="Fußzeilenplatzhalter 3">
            <a:extLst>
              <a:ext uri="{FF2B5EF4-FFF2-40B4-BE49-F238E27FC236}">
                <a16:creationId xmlns:a16="http://schemas.microsoft.com/office/drawing/2014/main" id="{1C7757F4-3425-F7D9-CEA0-BC7B950D4DBB}"/>
              </a:ext>
            </a:extLst>
          </p:cNvPr>
          <p:cNvSpPr>
            <a:spLocks noGrp="1"/>
          </p:cNvSpPr>
          <p:nvPr>
            <p:ph type="ftr" sz="quarter" idx="11"/>
          </p:nvPr>
        </p:nvSpPr>
        <p:spPr/>
        <p:txBody>
          <a:bodyPr/>
          <a:lstStyle/>
          <a:p>
            <a:r>
              <a:rPr lang="de-DE" noProof="0" dirty="0"/>
              <a:t>/  Platzhalter für den Titel der Präsentation</a:t>
            </a:r>
          </a:p>
        </p:txBody>
      </p:sp>
      <p:sp>
        <p:nvSpPr>
          <p:cNvPr id="5" name="Foliennummernplatzhalter 4">
            <a:extLst>
              <a:ext uri="{FF2B5EF4-FFF2-40B4-BE49-F238E27FC236}">
                <a16:creationId xmlns:a16="http://schemas.microsoft.com/office/drawing/2014/main" id="{0EB22C4C-F2FF-1ACC-0C9B-0D91677A5FEB}"/>
              </a:ext>
            </a:extLst>
          </p:cNvPr>
          <p:cNvSpPr>
            <a:spLocks noGrp="1"/>
          </p:cNvSpPr>
          <p:nvPr>
            <p:ph type="sldNum" sz="quarter" idx="12"/>
          </p:nvPr>
        </p:nvSpPr>
        <p:spPr/>
        <p:txBody>
          <a:bodyPr/>
          <a:lstStyle/>
          <a:p>
            <a:r>
              <a:rPr lang="de-DE" noProof="0"/>
              <a:t>Seite </a:t>
            </a:r>
            <a:fld id="{105F6080-11B6-4F5B-BFCF-ADAD48E4948B}" type="slidenum">
              <a:rPr lang="de-DE" noProof="0" smtClean="0"/>
              <a:pPr/>
              <a:t>22</a:t>
            </a:fld>
            <a:endParaRPr lang="de-DE" noProof="0" dirty="0"/>
          </a:p>
        </p:txBody>
      </p:sp>
      <p:sp>
        <p:nvSpPr>
          <p:cNvPr id="6" name="Textplatzhalter 5">
            <a:extLst>
              <a:ext uri="{FF2B5EF4-FFF2-40B4-BE49-F238E27FC236}">
                <a16:creationId xmlns:a16="http://schemas.microsoft.com/office/drawing/2014/main" id="{95D15245-8CDE-E1C0-E1D8-A97D420A2C67}"/>
              </a:ext>
            </a:extLst>
          </p:cNvPr>
          <p:cNvSpPr>
            <a:spLocks noGrp="1"/>
          </p:cNvSpPr>
          <p:nvPr>
            <p:ph type="body" sz="quarter" idx="16"/>
          </p:nvPr>
        </p:nvSpPr>
        <p:spPr/>
        <p:txBody>
          <a:bodyPr/>
          <a:lstStyle/>
          <a:p>
            <a:r>
              <a:rPr lang="de-DE" dirty="0"/>
              <a:t>Stellungsspiel bei Standards</a:t>
            </a:r>
          </a:p>
        </p:txBody>
      </p:sp>
      <p:sp>
        <p:nvSpPr>
          <p:cNvPr id="7" name="Rechteck 6">
            <a:extLst>
              <a:ext uri="{FF2B5EF4-FFF2-40B4-BE49-F238E27FC236}">
                <a16:creationId xmlns:a16="http://schemas.microsoft.com/office/drawing/2014/main" id="{AED40E11-067A-188E-D49A-9C963702191F}"/>
              </a:ext>
            </a:extLst>
          </p:cNvPr>
          <p:cNvSpPr/>
          <p:nvPr/>
        </p:nvSpPr>
        <p:spPr>
          <a:xfrm>
            <a:off x="471991" y="1247630"/>
            <a:ext cx="10495383" cy="369332"/>
          </a:xfrm>
          <a:prstGeom prst="rect">
            <a:avLst/>
          </a:prstGeom>
        </p:spPr>
        <p:txBody>
          <a:bodyPr wrap="square">
            <a:spAutoFit/>
          </a:bodyPr>
          <a:lstStyle/>
          <a:p>
            <a:r>
              <a:rPr lang="de-DE" b="1" dirty="0">
                <a:solidFill>
                  <a:srgbClr val="C00000"/>
                </a:solidFill>
              </a:rPr>
              <a:t>Aufgabe: Benennt grundsätzliche Ziele, die mit dem Stellungsspiel bei Standards verfolgt werden.</a:t>
            </a:r>
          </a:p>
        </p:txBody>
      </p:sp>
      <p:graphicFrame>
        <p:nvGraphicFramePr>
          <p:cNvPr id="9" name="Diagramm 8">
            <a:extLst>
              <a:ext uri="{FF2B5EF4-FFF2-40B4-BE49-F238E27FC236}">
                <a16:creationId xmlns:a16="http://schemas.microsoft.com/office/drawing/2014/main" id="{CC084684-5C95-4956-837B-5763D0E74819}"/>
              </a:ext>
            </a:extLst>
          </p:cNvPr>
          <p:cNvGraphicFramePr/>
          <p:nvPr>
            <p:extLst>
              <p:ext uri="{D42A27DB-BD31-4B8C-83A1-F6EECF244321}">
                <p14:modId xmlns:p14="http://schemas.microsoft.com/office/powerpoint/2010/main" val="1738643465"/>
              </p:ext>
            </p:extLst>
          </p:nvPr>
        </p:nvGraphicFramePr>
        <p:xfrm>
          <a:off x="2999656" y="1988840"/>
          <a:ext cx="6512272" cy="3770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885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5DC9DDDA-D06F-F83A-7085-A7D35035F669}"/>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D64B34E2-E598-C003-D82F-88C105340D1C}"/>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AA2007B1-ED0D-9D15-B983-5F8A245F2A67}"/>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90177E36-4921-F5DB-DA87-374B8CBEE47C}"/>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8351A502-C054-B067-DE51-BF6C288110B4}"/>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C111A7FE-BF50-F516-51C4-DE62D3DBC920}"/>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5FDEFE93-0E71-C431-8E7E-7382204F2C67}"/>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A1572A10-5B7F-8420-28F0-711D0CC65D96}"/>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738A6475-F1B5-8FC4-3D3E-101762B28544}"/>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27754B6C-EB6A-943E-42D9-D3FEC782C359}"/>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123B09FB-72F4-EC2F-D021-E1BD9CE2DFDE}"/>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0E4D684B-3C72-72FC-CB9D-F672D554976C}"/>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B5B1C758-71E6-8432-575E-0EDAB5DA7C3E}"/>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600D860E-EF31-A970-DF7C-A93BC88192AC}"/>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5AA5BADC-A8F4-019C-4B57-CECB758C6291}"/>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870D3C45-7687-D10E-C493-C4E48F261144}"/>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785DD111-F2AC-4515-A828-969117967385}"/>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DEEFFDCB-578F-16B2-ECE1-78159E67051A}"/>
              </a:ext>
            </a:extLst>
          </p:cNvPr>
          <p:cNvSpPr/>
          <p:nvPr/>
        </p:nvSpPr>
        <p:spPr>
          <a:xfrm>
            <a:off x="2033339" y="53684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53149AC0-C8ED-7BC4-97F6-68680EC4ED6B}"/>
              </a:ext>
            </a:extLst>
          </p:cNvPr>
          <p:cNvSpPr/>
          <p:nvPr/>
        </p:nvSpPr>
        <p:spPr>
          <a:xfrm>
            <a:off x="3016056" y="406935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63BD643B-1EDC-B00A-CB9D-23A944FE69CA}"/>
              </a:ext>
            </a:extLst>
          </p:cNvPr>
          <p:cNvSpPr/>
          <p:nvPr/>
        </p:nvSpPr>
        <p:spPr>
          <a:xfrm>
            <a:off x="585562" y="411665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05E8E977-F464-061A-073E-CF0FB167753D}"/>
              </a:ext>
            </a:extLst>
          </p:cNvPr>
          <p:cNvSpPr/>
          <p:nvPr/>
        </p:nvSpPr>
        <p:spPr>
          <a:xfrm>
            <a:off x="1864764" y="340285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F69C441D-439E-76D9-7261-B276E9F2FBD4}"/>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333E0237-FC66-3DF2-870F-321215C2042B}"/>
              </a:ext>
            </a:extLst>
          </p:cNvPr>
          <p:cNvSpPr/>
          <p:nvPr/>
        </p:nvSpPr>
        <p:spPr>
          <a:xfrm>
            <a:off x="2867044" y="359973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Ellipse 24">
            <a:extLst>
              <a:ext uri="{FF2B5EF4-FFF2-40B4-BE49-F238E27FC236}">
                <a16:creationId xmlns:a16="http://schemas.microsoft.com/office/drawing/2014/main" id="{A776425A-405C-14D5-A0E5-A7C69A5BF6A1}"/>
              </a:ext>
            </a:extLst>
          </p:cNvPr>
          <p:cNvSpPr/>
          <p:nvPr/>
        </p:nvSpPr>
        <p:spPr>
          <a:xfrm>
            <a:off x="1889339" y="6361710"/>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D0218E6E-6FA0-438B-585F-72D73613471E}"/>
              </a:ext>
            </a:extLst>
          </p:cNvPr>
          <p:cNvSpPr/>
          <p:nvPr/>
        </p:nvSpPr>
        <p:spPr>
          <a:xfrm>
            <a:off x="5487142" y="420848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053F97FD-C53D-47EA-525E-FE61388002A0}"/>
              </a:ext>
            </a:extLst>
          </p:cNvPr>
          <p:cNvSpPr/>
          <p:nvPr/>
        </p:nvSpPr>
        <p:spPr>
          <a:xfrm>
            <a:off x="4503911" y="290220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714E5F55-297B-0963-EB79-8903723E7F70}"/>
              </a:ext>
            </a:extLst>
          </p:cNvPr>
          <p:cNvSpPr/>
          <p:nvPr/>
        </p:nvSpPr>
        <p:spPr>
          <a:xfrm>
            <a:off x="2264575" y="472265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E88AE9B2-2BC7-A658-7488-03AA001834F3}"/>
              </a:ext>
            </a:extLst>
          </p:cNvPr>
          <p:cNvSpPr/>
          <p:nvPr/>
        </p:nvSpPr>
        <p:spPr>
          <a:xfrm>
            <a:off x="2425559" y="355058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10830503-B98C-DE39-ACAF-C827631A2635}"/>
              </a:ext>
            </a:extLst>
          </p:cNvPr>
          <p:cNvSpPr/>
          <p:nvPr/>
        </p:nvSpPr>
        <p:spPr>
          <a:xfrm>
            <a:off x="1719541" y="439841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FFBA273D-89B6-EF0D-F54E-BCCBE3D2B049}"/>
              </a:ext>
            </a:extLst>
          </p:cNvPr>
          <p:cNvSpPr/>
          <p:nvPr/>
        </p:nvSpPr>
        <p:spPr>
          <a:xfrm>
            <a:off x="2184868" y="510533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26C35988-308E-A001-1D06-950976E76F0D}"/>
              </a:ext>
            </a:extLst>
          </p:cNvPr>
          <p:cNvSpPr/>
          <p:nvPr/>
        </p:nvSpPr>
        <p:spPr>
          <a:xfrm>
            <a:off x="5292049" y="284020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BCDB688E-E15E-4DDC-AA8C-BDDD811203CD}"/>
              </a:ext>
            </a:extLst>
          </p:cNvPr>
          <p:cNvSpPr/>
          <p:nvPr/>
        </p:nvSpPr>
        <p:spPr>
          <a:xfrm>
            <a:off x="1990074" y="662015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3EB4A5D5-D159-95D4-00A2-38FE9D758A34}"/>
              </a:ext>
            </a:extLst>
          </p:cNvPr>
          <p:cNvSpPr/>
          <p:nvPr/>
        </p:nvSpPr>
        <p:spPr>
          <a:xfrm>
            <a:off x="2104855" y="443272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8939A9FD-B1DF-1A55-2C64-3E97A832145B}"/>
              </a:ext>
            </a:extLst>
          </p:cNvPr>
          <p:cNvSpPr/>
          <p:nvPr/>
        </p:nvSpPr>
        <p:spPr>
          <a:xfrm>
            <a:off x="4089251" y="322762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EFF04733-FC58-FD8D-A2D8-91FE8FD1A6AD}"/>
              </a:ext>
            </a:extLst>
          </p:cNvPr>
          <p:cNvSpPr/>
          <p:nvPr/>
        </p:nvSpPr>
        <p:spPr>
          <a:xfrm rot="3827256">
            <a:off x="2088643" y="283246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FA764255-C009-D729-6A14-924E6140C55E}"/>
              </a:ext>
            </a:extLst>
          </p:cNvPr>
          <p:cNvSpPr/>
          <p:nvPr/>
        </p:nvSpPr>
        <p:spPr>
          <a:xfrm>
            <a:off x="2323836" y="330300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73835AE7-11B8-1222-BA22-7DE4C8B5365D}"/>
              </a:ext>
            </a:extLst>
          </p:cNvPr>
          <p:cNvSpPr/>
          <p:nvPr/>
        </p:nvSpPr>
        <p:spPr>
          <a:xfrm>
            <a:off x="1409650" y="479995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BA451B09-401C-C0B7-6E39-ACEF8250DAB5}"/>
              </a:ext>
            </a:extLst>
          </p:cNvPr>
          <p:cNvSpPr/>
          <p:nvPr/>
        </p:nvSpPr>
        <p:spPr>
          <a:xfrm>
            <a:off x="4651819" y="219708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0FB9AC9C-4E71-FB30-DA66-08DBA2733803}"/>
              </a:ext>
            </a:extLst>
          </p:cNvPr>
          <p:cNvSpPr/>
          <p:nvPr/>
        </p:nvSpPr>
        <p:spPr>
          <a:xfrm>
            <a:off x="4767848" y="408992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CC759DEC-62C3-29C9-E3FC-8D7E55D6B091}"/>
              </a:ext>
            </a:extLst>
          </p:cNvPr>
          <p:cNvSpPr/>
          <p:nvPr/>
        </p:nvSpPr>
        <p:spPr>
          <a:xfrm>
            <a:off x="1990764" y="3930540"/>
            <a:ext cx="252000" cy="28538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D638CA07-8912-73C3-FF7E-51D04158D2C5}"/>
              </a:ext>
            </a:extLst>
          </p:cNvPr>
          <p:cNvSpPr/>
          <p:nvPr/>
        </p:nvSpPr>
        <p:spPr>
          <a:xfrm>
            <a:off x="1295086" y="100142"/>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F461C524-1431-5D0B-F4CA-968D433721AB}"/>
              </a:ext>
            </a:extLst>
          </p:cNvPr>
          <p:cNvSpPr/>
          <p:nvPr/>
        </p:nvSpPr>
        <p:spPr>
          <a:xfrm>
            <a:off x="5977295" y="650571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C4428C3C-856A-B328-E5E9-B90A01CDA705}"/>
              </a:ext>
            </a:extLst>
          </p:cNvPr>
          <p:cNvSpPr txBox="1"/>
          <p:nvPr/>
        </p:nvSpPr>
        <p:spPr>
          <a:xfrm>
            <a:off x="3893740" y="319731"/>
            <a:ext cx="241828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Einwurf  </a:t>
            </a:r>
            <a:r>
              <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rPr>
              <a:t>Lösung</a:t>
            </a:r>
          </a:p>
        </p:txBody>
      </p:sp>
      <p:cxnSp>
        <p:nvCxnSpPr>
          <p:cNvPr id="47" name="Gerade Verbindung mit Pfeil 46">
            <a:extLst>
              <a:ext uri="{FF2B5EF4-FFF2-40B4-BE49-F238E27FC236}">
                <a16:creationId xmlns:a16="http://schemas.microsoft.com/office/drawing/2014/main" id="{3158B13B-61E3-11FC-30D6-86D5FAE50277}"/>
              </a:ext>
            </a:extLst>
          </p:cNvPr>
          <p:cNvCxnSpPr>
            <a:cxnSpLocks/>
            <a:stCxn id="45" idx="2"/>
          </p:cNvCxnSpPr>
          <p:nvPr/>
        </p:nvCxnSpPr>
        <p:spPr>
          <a:xfrm flipH="1" flipV="1">
            <a:off x="2516575" y="5157192"/>
            <a:ext cx="694033" cy="19331"/>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pic>
        <p:nvPicPr>
          <p:cNvPr id="1027" name="Grafik 1026" descr="Auge mit einfarbiger Füllung">
            <a:extLst>
              <a:ext uri="{FF2B5EF4-FFF2-40B4-BE49-F238E27FC236}">
                <a16:creationId xmlns:a16="http://schemas.microsoft.com/office/drawing/2014/main" id="{718BCD43-BD6F-856E-6F7A-67AA9718ED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2350" y="5176523"/>
            <a:ext cx="694084" cy="694084"/>
          </a:xfrm>
          <a:prstGeom prst="rect">
            <a:avLst/>
          </a:prstGeom>
        </p:spPr>
      </p:pic>
      <p:sp>
        <p:nvSpPr>
          <p:cNvPr id="1028" name="Textfeld 1027">
            <a:extLst>
              <a:ext uri="{FF2B5EF4-FFF2-40B4-BE49-F238E27FC236}">
                <a16:creationId xmlns:a16="http://schemas.microsoft.com/office/drawing/2014/main" id="{8517E49B-FE9A-C748-B29D-5A6193954E1C}"/>
              </a:ext>
            </a:extLst>
          </p:cNvPr>
          <p:cNvSpPr txBox="1"/>
          <p:nvPr/>
        </p:nvSpPr>
        <p:spPr>
          <a:xfrm>
            <a:off x="6236824" y="4773459"/>
            <a:ext cx="5482983" cy="1754326"/>
          </a:xfrm>
          <a:prstGeom prst="rect">
            <a:avLst/>
          </a:prstGeom>
          <a:noFill/>
        </p:spPr>
        <p:txBody>
          <a:bodyPr wrap="square" rtlCol="0">
            <a:spAutoFit/>
          </a:bodyPr>
          <a:lstStyle/>
          <a:p>
            <a:r>
              <a:rPr lang="de-DE" dirty="0"/>
              <a:t>Die Position ermöglicht eine gute Seiteneinsicht in den wahrscheinlich entstehenden Zweikampf und eine schnelle Anpassung bei einer Spielverlagerung. Die </a:t>
            </a:r>
            <a:r>
              <a:rPr lang="de-DE" dirty="0" err="1"/>
              <a:t>SRin</a:t>
            </a:r>
            <a:r>
              <a:rPr lang="de-DE" dirty="0"/>
              <a:t>/der SR sollte zudem immer ein Auge auf den rückwärtigen Raum legen, um jeglichen Störungen präventiv aus dem Weg gehen zu können.</a:t>
            </a:r>
          </a:p>
        </p:txBody>
      </p:sp>
      <p:cxnSp>
        <p:nvCxnSpPr>
          <p:cNvPr id="1030" name="Gerade Verbindung mit Pfeil 1029">
            <a:extLst>
              <a:ext uri="{FF2B5EF4-FFF2-40B4-BE49-F238E27FC236}">
                <a16:creationId xmlns:a16="http://schemas.microsoft.com/office/drawing/2014/main" id="{B64445FD-774C-A7A1-FD98-D0EF1D4D5D19}"/>
              </a:ext>
            </a:extLst>
          </p:cNvPr>
          <p:cNvCxnSpPr>
            <a:cxnSpLocks/>
          </p:cNvCxnSpPr>
          <p:nvPr/>
        </p:nvCxnSpPr>
        <p:spPr>
          <a:xfrm flipV="1">
            <a:off x="3359696" y="4398416"/>
            <a:ext cx="0" cy="624328"/>
          </a:xfrm>
          <a:prstGeom prst="straightConnector1">
            <a:avLst/>
          </a:prstGeom>
          <a:ln w="101600" cap="rnd">
            <a:solidFill>
              <a:srgbClr val="2602BE"/>
            </a:solidFill>
            <a:round/>
            <a:tailEnd type="triangle"/>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E2426EDE-842A-9138-D0EE-BF154C0B3CD8}"/>
              </a:ext>
            </a:extLst>
          </p:cNvPr>
          <p:cNvSpPr/>
          <p:nvPr/>
        </p:nvSpPr>
        <p:spPr>
          <a:xfrm>
            <a:off x="3210608" y="5050523"/>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21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51B274D9-6692-4626-1D6D-1A5CDDD89047}"/>
            </a:ext>
          </a:extLst>
        </p:cNvPr>
        <p:cNvGrpSpPr/>
        <p:nvPr/>
      </p:nvGrpSpPr>
      <p:grpSpPr>
        <a:xfrm>
          <a:off x="0" y="0"/>
          <a:ext cx="0" cy="0"/>
          <a:chOff x="0" y="0"/>
          <a:chExt cx="0" cy="0"/>
        </a:xfrm>
      </p:grpSpPr>
      <p:cxnSp>
        <p:nvCxnSpPr>
          <p:cNvPr id="46" name="Gerade Verbindung mit Pfeil 45">
            <a:extLst>
              <a:ext uri="{FF2B5EF4-FFF2-40B4-BE49-F238E27FC236}">
                <a16:creationId xmlns:a16="http://schemas.microsoft.com/office/drawing/2014/main" id="{B8EADDC2-F860-C285-0B94-9734E180B2B9}"/>
              </a:ext>
            </a:extLst>
          </p:cNvPr>
          <p:cNvCxnSpPr>
            <a:cxnSpLocks/>
          </p:cNvCxnSpPr>
          <p:nvPr/>
        </p:nvCxnSpPr>
        <p:spPr>
          <a:xfrm>
            <a:off x="3695037" y="5309838"/>
            <a:ext cx="0" cy="570478"/>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1DB392B4-32B2-546B-5BBB-20A5FF92EFF4}"/>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D7E706F0-04A3-B16A-4319-E56CCBAAD08A}"/>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6D89F8D6-8A32-0AE4-4972-F2A432B749F8}"/>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0065DC48-CAD1-B9E8-EB4B-9C650388EAA1}"/>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A8E63343-4431-E063-05D0-B436ADAEF722}"/>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6DDC950F-481B-6303-D505-37E3B6E36246}"/>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D410E4EC-4ED9-91C7-EC10-D912BB78CDF4}"/>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EBF30D6C-F7F6-6965-09D0-F53C569E9D07}"/>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03AC6FE4-49F7-60F8-7FDE-4E383768E4C0}"/>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0D6263B7-10C1-D865-AC5F-E4398570288B}"/>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3056E414-519D-1B8A-0439-E382D9EEC570}"/>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185871FC-3A82-5D08-604E-4F9019B0DC21}"/>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E791BE8A-68A8-928E-46D8-BF813725EE61}"/>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46DFFDA7-3E93-632B-7142-6156FC22B62B}"/>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84872B82-D239-8CFE-84AE-AB246EE86DEC}"/>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64FE7A4F-888B-E382-46ED-DBB5A05B727C}"/>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28F85EEE-3998-A4B9-07F3-F8CC788C333F}"/>
              </a:ext>
            </a:extLst>
          </p:cNvPr>
          <p:cNvSpPr/>
          <p:nvPr/>
        </p:nvSpPr>
        <p:spPr>
          <a:xfrm>
            <a:off x="1634529" y="661185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663AF984-3DEA-EF73-35CB-D55CE428CE4A}"/>
              </a:ext>
            </a:extLst>
          </p:cNvPr>
          <p:cNvSpPr/>
          <p:nvPr/>
        </p:nvSpPr>
        <p:spPr>
          <a:xfrm>
            <a:off x="2973893" y="419576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B2B517B0-DC70-A246-001D-5DCCCB0906D1}"/>
              </a:ext>
            </a:extLst>
          </p:cNvPr>
          <p:cNvSpPr/>
          <p:nvPr/>
        </p:nvSpPr>
        <p:spPr>
          <a:xfrm>
            <a:off x="585562" y="411665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E4FD01AA-5237-E7E8-1F43-27C8772468A3}"/>
              </a:ext>
            </a:extLst>
          </p:cNvPr>
          <p:cNvSpPr/>
          <p:nvPr/>
        </p:nvSpPr>
        <p:spPr>
          <a:xfrm>
            <a:off x="2090266" y="349037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72164E56-3535-4259-4CF0-372BDDB64C65}"/>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B3AE028B-C945-2E9A-209F-73B97FA6A1F0}"/>
              </a:ext>
            </a:extLst>
          </p:cNvPr>
          <p:cNvSpPr/>
          <p:nvPr/>
        </p:nvSpPr>
        <p:spPr>
          <a:xfrm>
            <a:off x="3227357" y="35811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4557CF37-93A7-7B1E-FD0F-E0D211D7E7A7}"/>
              </a:ext>
            </a:extLst>
          </p:cNvPr>
          <p:cNvSpPr/>
          <p:nvPr/>
        </p:nvSpPr>
        <p:spPr>
          <a:xfrm>
            <a:off x="5487142" y="420848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2D2DA0C1-9A07-4978-B6D8-6F659F73577C}"/>
              </a:ext>
            </a:extLst>
          </p:cNvPr>
          <p:cNvSpPr/>
          <p:nvPr/>
        </p:nvSpPr>
        <p:spPr>
          <a:xfrm>
            <a:off x="4503911" y="290220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87ED82E5-6C37-FC21-42B0-EBAD5B238194}"/>
              </a:ext>
            </a:extLst>
          </p:cNvPr>
          <p:cNvSpPr/>
          <p:nvPr/>
        </p:nvSpPr>
        <p:spPr>
          <a:xfrm>
            <a:off x="4910881" y="60051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1F539648-E945-1845-F7A1-22CB92C813C2}"/>
              </a:ext>
            </a:extLst>
          </p:cNvPr>
          <p:cNvSpPr/>
          <p:nvPr/>
        </p:nvSpPr>
        <p:spPr>
          <a:xfrm>
            <a:off x="3530322" y="436865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EFD3BCD1-AF3C-778A-A425-491850BEA09B}"/>
              </a:ext>
            </a:extLst>
          </p:cNvPr>
          <p:cNvSpPr/>
          <p:nvPr/>
        </p:nvSpPr>
        <p:spPr>
          <a:xfrm>
            <a:off x="3633944" y="58791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3E2E75E0-B58B-EE9D-A350-87CE649CD44F}"/>
              </a:ext>
            </a:extLst>
          </p:cNvPr>
          <p:cNvSpPr/>
          <p:nvPr/>
        </p:nvSpPr>
        <p:spPr>
          <a:xfrm>
            <a:off x="2473622" y="517652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87AA653F-BCE5-4DFD-6C43-9098B8637B41}"/>
              </a:ext>
            </a:extLst>
          </p:cNvPr>
          <p:cNvSpPr/>
          <p:nvPr/>
        </p:nvSpPr>
        <p:spPr>
          <a:xfrm>
            <a:off x="5292049" y="284020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50A488F6-3C4B-33DB-7B0E-6F670B523D1F}"/>
              </a:ext>
            </a:extLst>
          </p:cNvPr>
          <p:cNvSpPr/>
          <p:nvPr/>
        </p:nvSpPr>
        <p:spPr>
          <a:xfrm>
            <a:off x="5162881" y="518557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54211017-1EE9-7AE2-9435-5B84F1ED8773}"/>
              </a:ext>
            </a:extLst>
          </p:cNvPr>
          <p:cNvSpPr/>
          <p:nvPr/>
        </p:nvSpPr>
        <p:spPr>
          <a:xfrm>
            <a:off x="2380599" y="406976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1F2E3F45-A931-E56B-30CC-B430209CF445}"/>
              </a:ext>
            </a:extLst>
          </p:cNvPr>
          <p:cNvSpPr/>
          <p:nvPr/>
        </p:nvSpPr>
        <p:spPr>
          <a:xfrm>
            <a:off x="4089251" y="322762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57C20C8F-691A-47EC-6E95-35BB84F71833}"/>
              </a:ext>
            </a:extLst>
          </p:cNvPr>
          <p:cNvSpPr/>
          <p:nvPr/>
        </p:nvSpPr>
        <p:spPr>
          <a:xfrm rot="3827256">
            <a:off x="2415387" y="282963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ADA8D988-6A5F-19FA-C205-50DED6C2FACD}"/>
              </a:ext>
            </a:extLst>
          </p:cNvPr>
          <p:cNvSpPr/>
          <p:nvPr/>
        </p:nvSpPr>
        <p:spPr>
          <a:xfrm>
            <a:off x="1971912" y="530983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473949E0-89BC-783F-96EF-C150A350F5C2}"/>
              </a:ext>
            </a:extLst>
          </p:cNvPr>
          <p:cNvSpPr/>
          <p:nvPr/>
        </p:nvSpPr>
        <p:spPr>
          <a:xfrm>
            <a:off x="4612972" y="572488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B969ECC1-EE78-D841-F3FF-9E69A5512BBA}"/>
              </a:ext>
            </a:extLst>
          </p:cNvPr>
          <p:cNvSpPr/>
          <p:nvPr/>
        </p:nvSpPr>
        <p:spPr>
          <a:xfrm>
            <a:off x="4651819" y="219708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DDAED3E4-1AB7-8208-EA8F-E3FF61E667AD}"/>
              </a:ext>
            </a:extLst>
          </p:cNvPr>
          <p:cNvSpPr/>
          <p:nvPr/>
        </p:nvSpPr>
        <p:spPr>
          <a:xfrm>
            <a:off x="4767848" y="408992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5B1B56D4-5722-1799-5465-8F86EDFDFBE2}"/>
              </a:ext>
            </a:extLst>
          </p:cNvPr>
          <p:cNvSpPr/>
          <p:nvPr/>
        </p:nvSpPr>
        <p:spPr>
          <a:xfrm>
            <a:off x="3324001" y="5834191"/>
            <a:ext cx="252000" cy="28538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8FD2E4C9-7B1B-FFF4-0A4E-6CEBC1D883AD}"/>
              </a:ext>
            </a:extLst>
          </p:cNvPr>
          <p:cNvSpPr/>
          <p:nvPr/>
        </p:nvSpPr>
        <p:spPr>
          <a:xfrm>
            <a:off x="1295086" y="100142"/>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7729CDD6-8873-32CC-103F-94550A39D02F}"/>
              </a:ext>
            </a:extLst>
          </p:cNvPr>
          <p:cNvSpPr/>
          <p:nvPr/>
        </p:nvSpPr>
        <p:spPr>
          <a:xfrm>
            <a:off x="5977295" y="650571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13E85582-837E-5843-0D7D-A93A79BC29DE}"/>
              </a:ext>
            </a:extLst>
          </p:cNvPr>
          <p:cNvSpPr txBox="1"/>
          <p:nvPr/>
        </p:nvSpPr>
        <p:spPr>
          <a:xfrm>
            <a:off x="3893740" y="319731"/>
            <a:ext cx="22978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Einwurf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0000"/>
                </a:solidFill>
                <a:latin typeface="Calibri" panose="020F0502020204030204"/>
              </a:rPr>
              <a:t>Lösung</a:t>
            </a:r>
            <a:endPar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0" name="Textfeld 49">
            <a:extLst>
              <a:ext uri="{FF2B5EF4-FFF2-40B4-BE49-F238E27FC236}">
                <a16:creationId xmlns:a16="http://schemas.microsoft.com/office/drawing/2014/main" id="{201CB9C5-2783-68B9-5A1D-4CD34BDE4188}"/>
              </a:ext>
            </a:extLst>
          </p:cNvPr>
          <p:cNvSpPr txBox="1"/>
          <p:nvPr/>
        </p:nvSpPr>
        <p:spPr>
          <a:xfrm>
            <a:off x="6386332" y="5056309"/>
            <a:ext cx="5482983" cy="1200329"/>
          </a:xfrm>
          <a:prstGeom prst="rect">
            <a:avLst/>
          </a:prstGeom>
          <a:noFill/>
        </p:spPr>
        <p:txBody>
          <a:bodyPr wrap="square" rtlCol="0">
            <a:spAutoFit/>
          </a:bodyPr>
          <a:lstStyle/>
          <a:p>
            <a:r>
              <a:rPr lang="de-DE" dirty="0"/>
              <a:t>Die Position ermöglicht eine gute Seiteneinsicht in den wahrscheinlich entstehenden Zweikampf und eine schnelle Anpassung bei einer Spielverlagerung, z.B. wenn der Ball weiter nach vorne geworfen wird. </a:t>
            </a:r>
          </a:p>
        </p:txBody>
      </p:sp>
      <p:sp>
        <p:nvSpPr>
          <p:cNvPr id="51" name="Ellipse 50">
            <a:extLst>
              <a:ext uri="{FF2B5EF4-FFF2-40B4-BE49-F238E27FC236}">
                <a16:creationId xmlns:a16="http://schemas.microsoft.com/office/drawing/2014/main" id="{3F023CA4-9C34-5E10-994D-8B3AF0371BC7}"/>
              </a:ext>
            </a:extLst>
          </p:cNvPr>
          <p:cNvSpPr/>
          <p:nvPr/>
        </p:nvSpPr>
        <p:spPr>
          <a:xfrm>
            <a:off x="1889339" y="6361710"/>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2" name="Gerade Verbindung mit Pfeil 51">
            <a:extLst>
              <a:ext uri="{FF2B5EF4-FFF2-40B4-BE49-F238E27FC236}">
                <a16:creationId xmlns:a16="http://schemas.microsoft.com/office/drawing/2014/main" id="{E07806EE-7EBC-A1ED-D023-96A99020C932}"/>
              </a:ext>
            </a:extLst>
          </p:cNvPr>
          <p:cNvCxnSpPr>
            <a:cxnSpLocks/>
          </p:cNvCxnSpPr>
          <p:nvPr/>
        </p:nvCxnSpPr>
        <p:spPr>
          <a:xfrm flipV="1">
            <a:off x="3783107" y="5106000"/>
            <a:ext cx="984670" cy="159153"/>
          </a:xfrm>
          <a:prstGeom prst="straightConnector1">
            <a:avLst/>
          </a:prstGeom>
          <a:ln w="101600" cap="rnd">
            <a:solidFill>
              <a:srgbClr val="2602BE"/>
            </a:solidFill>
            <a:round/>
            <a:tailEnd type="triangl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D49EA58E-92D3-16A5-754C-F4B0659551E0}"/>
              </a:ext>
            </a:extLst>
          </p:cNvPr>
          <p:cNvSpPr/>
          <p:nvPr/>
        </p:nvSpPr>
        <p:spPr>
          <a:xfrm>
            <a:off x="3569037" y="5176523"/>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1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7D94F879-03FC-86D4-EB3D-9CCE2EAB5777}"/>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7F4A2E0A-A853-9901-8EE6-D9BC327487C5}"/>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EE91F445-EE98-6608-220C-9476EC49E0FC}"/>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DD46A2CC-6DCF-BB7A-F736-E585A4FA30A8}"/>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18297725-019B-9023-8D22-18C9EA2F5635}"/>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85A5B38D-2446-9999-7617-4D870CE91FD4}"/>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F541FA97-1809-CE75-6DC1-201437B7EA88}"/>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9A0470E2-608B-6D2E-B60D-BB4B8B5ECD0F}"/>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546DF12A-4A26-7131-8885-E2ECAAB20647}"/>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41F27730-CDB5-FB03-B48A-E6ED41232C3C}"/>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6F664CCD-BC15-0E94-FD4F-6B9C76BF95E2}"/>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525FFF6D-6951-6D4F-00D7-85B4FED20614}"/>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8EE44608-DCB5-35F8-6402-C7D7A18BB9A5}"/>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0F9E907C-9D7A-4AA8-A8F1-583562E69369}"/>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D6E193C4-D0C1-2C1A-77DF-E2A3686A43C1}"/>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79D4D18F-1B9C-D063-E8F2-989F8E6E2AEE}"/>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D3E51952-7D7A-8E91-7048-0E507AAABB51}"/>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5D77EB5D-856A-0E23-C7C1-199F7D18C270}"/>
              </a:ext>
            </a:extLst>
          </p:cNvPr>
          <p:cNvSpPr/>
          <p:nvPr/>
        </p:nvSpPr>
        <p:spPr>
          <a:xfrm>
            <a:off x="3309412" y="94730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667B8B3D-EE81-426B-21FC-AAA58891072B}"/>
              </a:ext>
            </a:extLst>
          </p:cNvPr>
          <p:cNvSpPr/>
          <p:nvPr/>
        </p:nvSpPr>
        <p:spPr>
          <a:xfrm>
            <a:off x="3939449" y="247449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9A02DE74-DD0E-4248-D315-5AE8A307174E}"/>
              </a:ext>
            </a:extLst>
          </p:cNvPr>
          <p:cNvSpPr/>
          <p:nvPr/>
        </p:nvSpPr>
        <p:spPr>
          <a:xfrm>
            <a:off x="585562" y="411665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C6C26D5E-7EB6-4D55-815E-1485D962BAF0}"/>
              </a:ext>
            </a:extLst>
          </p:cNvPr>
          <p:cNvSpPr/>
          <p:nvPr/>
        </p:nvSpPr>
        <p:spPr>
          <a:xfrm>
            <a:off x="2605558" y="290589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D5AACEAA-5921-1132-6F6A-6D7B456B47DC}"/>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018DF7A5-C3A4-370D-6744-A67DFCC6919C}"/>
              </a:ext>
            </a:extLst>
          </p:cNvPr>
          <p:cNvSpPr/>
          <p:nvPr/>
        </p:nvSpPr>
        <p:spPr>
          <a:xfrm>
            <a:off x="4197900" y="169549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7D996F08-A6D5-5026-58AB-53D2A8907F62}"/>
              </a:ext>
            </a:extLst>
          </p:cNvPr>
          <p:cNvSpPr/>
          <p:nvPr/>
        </p:nvSpPr>
        <p:spPr>
          <a:xfrm>
            <a:off x="6177490" y="224421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9071932B-BADC-CD31-C960-E456378FDCF3}"/>
              </a:ext>
            </a:extLst>
          </p:cNvPr>
          <p:cNvSpPr/>
          <p:nvPr/>
        </p:nvSpPr>
        <p:spPr>
          <a:xfrm>
            <a:off x="6286092" y="378457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6FA3DA8B-D824-F47F-5836-3F7131490878}"/>
              </a:ext>
            </a:extLst>
          </p:cNvPr>
          <p:cNvSpPr/>
          <p:nvPr/>
        </p:nvSpPr>
        <p:spPr>
          <a:xfrm>
            <a:off x="3279528" y="193541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5B8895CC-377D-29EE-0F4C-08656C28B315}"/>
              </a:ext>
            </a:extLst>
          </p:cNvPr>
          <p:cNvSpPr/>
          <p:nvPr/>
        </p:nvSpPr>
        <p:spPr>
          <a:xfrm>
            <a:off x="6076156" y="521559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A2212216-9E0F-2803-BB81-F53CBABB23C4}"/>
              </a:ext>
            </a:extLst>
          </p:cNvPr>
          <p:cNvSpPr/>
          <p:nvPr/>
        </p:nvSpPr>
        <p:spPr>
          <a:xfrm>
            <a:off x="4225495" y="323837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2E371431-A3B7-79B0-D4F9-1708DC089842}"/>
              </a:ext>
            </a:extLst>
          </p:cNvPr>
          <p:cNvSpPr/>
          <p:nvPr/>
        </p:nvSpPr>
        <p:spPr>
          <a:xfrm>
            <a:off x="4055962" y="472284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356CE7EC-27D3-72E9-DA0C-8C73EA964B35}"/>
              </a:ext>
            </a:extLst>
          </p:cNvPr>
          <p:cNvSpPr/>
          <p:nvPr/>
        </p:nvSpPr>
        <p:spPr>
          <a:xfrm>
            <a:off x="5469073" y="93681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88A67E8F-EFFF-BA82-D714-C813D61069BC}"/>
              </a:ext>
            </a:extLst>
          </p:cNvPr>
          <p:cNvSpPr/>
          <p:nvPr/>
        </p:nvSpPr>
        <p:spPr>
          <a:xfrm>
            <a:off x="2673942" y="412167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6C217D72-6DBB-3B87-4A94-7D4D451CF3A8}"/>
              </a:ext>
            </a:extLst>
          </p:cNvPr>
          <p:cNvSpPr/>
          <p:nvPr/>
        </p:nvSpPr>
        <p:spPr>
          <a:xfrm>
            <a:off x="4415004" y="470908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B21A1CB7-00FE-C33D-4D93-D8EB8E83CA4F}"/>
              </a:ext>
            </a:extLst>
          </p:cNvPr>
          <p:cNvSpPr/>
          <p:nvPr/>
        </p:nvSpPr>
        <p:spPr>
          <a:xfrm>
            <a:off x="5813047" y="224421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20C216AF-5D19-377E-3274-819668E7D6D2}"/>
              </a:ext>
            </a:extLst>
          </p:cNvPr>
          <p:cNvSpPr/>
          <p:nvPr/>
        </p:nvSpPr>
        <p:spPr>
          <a:xfrm rot="3827256">
            <a:off x="2436563" y="196907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00B8D3FB-FAB4-95F0-32D6-466FF86D4027}"/>
              </a:ext>
            </a:extLst>
          </p:cNvPr>
          <p:cNvSpPr/>
          <p:nvPr/>
        </p:nvSpPr>
        <p:spPr>
          <a:xfrm>
            <a:off x="4481775" y="342920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1129B2C5-C991-FB81-4596-7959306DC8E0}"/>
              </a:ext>
            </a:extLst>
          </p:cNvPr>
          <p:cNvSpPr/>
          <p:nvPr/>
        </p:nvSpPr>
        <p:spPr>
          <a:xfrm>
            <a:off x="3450001" y="533476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F4435AFB-94D5-D21B-C373-EB3458BBA333}"/>
              </a:ext>
            </a:extLst>
          </p:cNvPr>
          <p:cNvSpPr/>
          <p:nvPr/>
        </p:nvSpPr>
        <p:spPr>
          <a:xfrm>
            <a:off x="5661461" y="450227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713319A4-1351-DF63-9E7D-6132BD8BB762}"/>
              </a:ext>
            </a:extLst>
          </p:cNvPr>
          <p:cNvSpPr/>
          <p:nvPr/>
        </p:nvSpPr>
        <p:spPr>
          <a:xfrm>
            <a:off x="5263739" y="341149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4DCDEAA6-2E96-42EB-7F66-FC0389C9A74B}"/>
              </a:ext>
            </a:extLst>
          </p:cNvPr>
          <p:cNvSpPr/>
          <p:nvPr/>
        </p:nvSpPr>
        <p:spPr>
          <a:xfrm>
            <a:off x="2431325" y="4790910"/>
            <a:ext cx="252000" cy="28538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95206AFF-BE44-ADB3-8A44-828C7DB642FC}"/>
              </a:ext>
            </a:extLst>
          </p:cNvPr>
          <p:cNvSpPr/>
          <p:nvPr/>
        </p:nvSpPr>
        <p:spPr>
          <a:xfrm>
            <a:off x="2250097" y="1148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91E16B63-F926-5D6F-E61B-89459B170BDF}"/>
              </a:ext>
            </a:extLst>
          </p:cNvPr>
          <p:cNvSpPr/>
          <p:nvPr/>
        </p:nvSpPr>
        <p:spPr>
          <a:xfrm>
            <a:off x="6495846" y="6505858"/>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F1CCC45B-3837-65F6-5D6B-CCADA106ACE6}"/>
              </a:ext>
            </a:extLst>
          </p:cNvPr>
          <p:cNvSpPr txBox="1"/>
          <p:nvPr/>
        </p:nvSpPr>
        <p:spPr>
          <a:xfrm>
            <a:off x="3893740" y="319731"/>
            <a:ext cx="22978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Abstoß</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0000"/>
                </a:solidFill>
                <a:latin typeface="Calibri" panose="020F0502020204030204"/>
              </a:rPr>
              <a:t>Lösung</a:t>
            </a:r>
            <a:endPar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45" name="Gerade Verbindung mit Pfeil 44">
            <a:extLst>
              <a:ext uri="{FF2B5EF4-FFF2-40B4-BE49-F238E27FC236}">
                <a16:creationId xmlns:a16="http://schemas.microsoft.com/office/drawing/2014/main" id="{389FCAB3-AD33-4DE7-AAE1-344CABFB4B9C}"/>
              </a:ext>
            </a:extLst>
          </p:cNvPr>
          <p:cNvCxnSpPr>
            <a:cxnSpLocks/>
          </p:cNvCxnSpPr>
          <p:nvPr/>
        </p:nvCxnSpPr>
        <p:spPr>
          <a:xfrm flipH="1">
            <a:off x="2637300" y="2294630"/>
            <a:ext cx="1094464" cy="187488"/>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D5AC21DE-5620-8C9D-A400-4E74AE5249CA}"/>
              </a:ext>
            </a:extLst>
          </p:cNvPr>
          <p:cNvCxnSpPr>
            <a:cxnSpLocks/>
          </p:cNvCxnSpPr>
          <p:nvPr/>
        </p:nvCxnSpPr>
        <p:spPr>
          <a:xfrm flipH="1">
            <a:off x="3032441" y="2290504"/>
            <a:ext cx="696409" cy="1607522"/>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005FB748-7A1A-EB41-73CF-EEDCA5604B70}"/>
              </a:ext>
            </a:extLst>
          </p:cNvPr>
          <p:cNvCxnSpPr>
            <a:cxnSpLocks/>
          </p:cNvCxnSpPr>
          <p:nvPr/>
        </p:nvCxnSpPr>
        <p:spPr>
          <a:xfrm flipV="1">
            <a:off x="4025885" y="2139136"/>
            <a:ext cx="1282238" cy="111974"/>
          </a:xfrm>
          <a:prstGeom prst="straightConnector1">
            <a:avLst/>
          </a:prstGeom>
          <a:ln w="101600" cap="rnd">
            <a:solidFill>
              <a:srgbClr val="2602BE"/>
            </a:solidFill>
            <a:round/>
            <a:tailEnd type="triangle"/>
          </a:ln>
        </p:spPr>
        <p:style>
          <a:lnRef idx="1">
            <a:schemeClr val="accent1"/>
          </a:lnRef>
          <a:fillRef idx="0">
            <a:schemeClr val="accent1"/>
          </a:fillRef>
          <a:effectRef idx="0">
            <a:schemeClr val="accent1"/>
          </a:effectRef>
          <a:fontRef idx="minor">
            <a:schemeClr val="tx1"/>
          </a:fontRef>
        </p:style>
      </p:cxnSp>
      <p:sp>
        <p:nvSpPr>
          <p:cNvPr id="57" name="Textfeld 56">
            <a:extLst>
              <a:ext uri="{FF2B5EF4-FFF2-40B4-BE49-F238E27FC236}">
                <a16:creationId xmlns:a16="http://schemas.microsoft.com/office/drawing/2014/main" id="{0C068808-5F13-94B2-3882-1CD2C58C8A38}"/>
              </a:ext>
            </a:extLst>
          </p:cNvPr>
          <p:cNvSpPr txBox="1"/>
          <p:nvPr/>
        </p:nvSpPr>
        <p:spPr>
          <a:xfrm>
            <a:off x="6327356" y="4502276"/>
            <a:ext cx="5482983" cy="1477328"/>
          </a:xfrm>
          <a:prstGeom prst="rect">
            <a:avLst/>
          </a:prstGeom>
          <a:noFill/>
        </p:spPr>
        <p:txBody>
          <a:bodyPr wrap="square" rtlCol="0">
            <a:spAutoFit/>
          </a:bodyPr>
          <a:lstStyle/>
          <a:p>
            <a:r>
              <a:rPr lang="de-DE" dirty="0"/>
              <a:t>Die Position ermöglicht eine gute Kontrolle potenzieller Zweikämpfe, sollte der Abstoß kurz ausgeführt werden. Spielt der TW wider Erwarten einen langen Ball, kann die entstehende Lücke dennoch zugelaufen werden. Hier heißt es wachsam sein! </a:t>
            </a:r>
          </a:p>
        </p:txBody>
      </p:sp>
      <p:sp>
        <p:nvSpPr>
          <p:cNvPr id="58" name="Ellipse 57">
            <a:extLst>
              <a:ext uri="{FF2B5EF4-FFF2-40B4-BE49-F238E27FC236}">
                <a16:creationId xmlns:a16="http://schemas.microsoft.com/office/drawing/2014/main" id="{19D77197-67E8-7F4D-D32C-7EBA39D2477C}"/>
              </a:ext>
            </a:extLst>
          </p:cNvPr>
          <p:cNvSpPr/>
          <p:nvPr/>
        </p:nvSpPr>
        <p:spPr>
          <a:xfrm>
            <a:off x="819561" y="4116658"/>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Ellipse 23">
            <a:extLst>
              <a:ext uri="{FF2B5EF4-FFF2-40B4-BE49-F238E27FC236}">
                <a16:creationId xmlns:a16="http://schemas.microsoft.com/office/drawing/2014/main" id="{824EC7CD-99E1-85AF-03D5-BC02D7F96501}"/>
              </a:ext>
            </a:extLst>
          </p:cNvPr>
          <p:cNvSpPr/>
          <p:nvPr/>
        </p:nvSpPr>
        <p:spPr>
          <a:xfrm>
            <a:off x="3750797" y="2118213"/>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22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1D1A7674-FACB-C01D-2C5A-8CD1E47110B9}"/>
            </a:ext>
          </a:extLst>
        </p:cNvPr>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764871BB-784A-785C-43EE-10BB2E0856CC}"/>
              </a:ext>
            </a:extLst>
          </p:cNvPr>
          <p:cNvCxnSpPr>
            <a:cxnSpLocks/>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21902C98-68B0-7018-3D73-4C849122EFF4}"/>
              </a:ext>
            </a:extLst>
          </p:cNvPr>
          <p:cNvCxnSpPr>
            <a:cxnSpLocks/>
          </p:cNvCxnSpPr>
          <p:nvPr/>
        </p:nvCxnSpPr>
        <p:spPr>
          <a:xfrm>
            <a:off x="5804445" y="1582350"/>
            <a:ext cx="323569" cy="530491"/>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E948CF5E-D21B-699A-9FF2-0B377DD8C149}"/>
              </a:ext>
            </a:extLst>
          </p:cNvPr>
          <p:cNvCxnSpPr>
            <a:cxnSpLocks/>
            <a:stCxn id="24" idx="3"/>
          </p:cNvCxnSpPr>
          <p:nvPr/>
        </p:nvCxnSpPr>
        <p:spPr>
          <a:xfrm flipH="1">
            <a:off x="5170529" y="1694155"/>
            <a:ext cx="571230" cy="590148"/>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A3AF6B54-E111-9D12-5313-11825F659C24}"/>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DA623158-5E6A-417F-F5DB-61A36F56C08C}"/>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eck 6">
            <a:extLst>
              <a:ext uri="{FF2B5EF4-FFF2-40B4-BE49-F238E27FC236}">
                <a16:creationId xmlns:a16="http://schemas.microsoft.com/office/drawing/2014/main" id="{E2A56C22-6D6B-76BC-D1BD-887C67806D4D}"/>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F6E14641-B54C-A42B-E302-04F0DC4BAE9D}"/>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C3A91FC7-69C1-6B48-92A1-2BB59284A1F3}"/>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B8B43230-8E0A-CCB3-90E9-DCBF77234ACF}"/>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8040045F-8DA9-4B54-A51B-723588B3FB60}"/>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9577DAD2-A81F-EEC4-A9DA-638AD8970846}"/>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EA133B92-EB32-52F7-8EA5-5DEF852838CC}"/>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3663BD56-7787-BC8C-0F77-6FD5F7E4D526}"/>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C778B011-56BD-AE7C-8DD2-E53FDA126169}"/>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1FDF9405-D966-3CE9-3696-180EA5D1C39C}"/>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58CC0189-1783-33E5-DE0B-F180A5F97120}"/>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EAB6CFE0-A662-C466-1B68-9875EA3E8682}"/>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C57660A2-B134-03A2-1571-6DD70D52F0B8}"/>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FE8E6A57-C52E-CE49-782E-BAA5FA2F49F5}"/>
              </a:ext>
            </a:extLst>
          </p:cNvPr>
          <p:cNvSpPr/>
          <p:nvPr/>
        </p:nvSpPr>
        <p:spPr>
          <a:xfrm>
            <a:off x="4631531" y="200939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2D8215C5-A1D6-662A-EFC0-47935879BC53}"/>
              </a:ext>
            </a:extLst>
          </p:cNvPr>
          <p:cNvSpPr/>
          <p:nvPr/>
        </p:nvSpPr>
        <p:spPr>
          <a:xfrm>
            <a:off x="5340102" y="242745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AFEDF0B6-F704-B025-2F69-A36E221EF619}"/>
              </a:ext>
            </a:extLst>
          </p:cNvPr>
          <p:cNvSpPr/>
          <p:nvPr/>
        </p:nvSpPr>
        <p:spPr>
          <a:xfrm>
            <a:off x="585562" y="411665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83E932FD-A485-C859-53B1-616BE6A69717}"/>
              </a:ext>
            </a:extLst>
          </p:cNvPr>
          <p:cNvSpPr/>
          <p:nvPr/>
        </p:nvSpPr>
        <p:spPr>
          <a:xfrm>
            <a:off x="4055962" y="340317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A4D48B99-4991-2EAB-A5AA-695A6479AF24}"/>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D1D87125-E908-7947-6C47-0431A42578F9}"/>
              </a:ext>
            </a:extLst>
          </p:cNvPr>
          <p:cNvSpPr/>
          <p:nvPr/>
        </p:nvSpPr>
        <p:spPr>
          <a:xfrm>
            <a:off x="5483645" y="198684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A00BFC6C-16DA-40F5-FE5E-CF17B588150E}"/>
              </a:ext>
            </a:extLst>
          </p:cNvPr>
          <p:cNvSpPr/>
          <p:nvPr/>
        </p:nvSpPr>
        <p:spPr>
          <a:xfrm>
            <a:off x="6744294" y="242745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EF3A4B8F-063E-8F8D-9AC6-286B89F29424}"/>
              </a:ext>
            </a:extLst>
          </p:cNvPr>
          <p:cNvSpPr/>
          <p:nvPr/>
        </p:nvSpPr>
        <p:spPr>
          <a:xfrm>
            <a:off x="6879975" y="366349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12E496E3-3AD2-BEE3-54FD-70D7951143C6}"/>
              </a:ext>
            </a:extLst>
          </p:cNvPr>
          <p:cNvSpPr/>
          <p:nvPr/>
        </p:nvSpPr>
        <p:spPr>
          <a:xfrm>
            <a:off x="4856016" y="250250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95923C53-081D-1AD9-87B0-46FE491352D9}"/>
              </a:ext>
            </a:extLst>
          </p:cNvPr>
          <p:cNvSpPr/>
          <p:nvPr/>
        </p:nvSpPr>
        <p:spPr>
          <a:xfrm>
            <a:off x="6627975" y="508276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73BDD015-4571-AB3B-F285-9C5DE980DCA1}"/>
              </a:ext>
            </a:extLst>
          </p:cNvPr>
          <p:cNvSpPr/>
          <p:nvPr/>
        </p:nvSpPr>
        <p:spPr>
          <a:xfrm>
            <a:off x="5331046" y="284911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695F3C5D-C555-6E63-A3DD-EE805B2AB1CE}"/>
              </a:ext>
            </a:extLst>
          </p:cNvPr>
          <p:cNvSpPr/>
          <p:nvPr/>
        </p:nvSpPr>
        <p:spPr>
          <a:xfrm>
            <a:off x="5423259" y="411665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6517E506-96CF-0AF8-A4D1-70249C3C6693}"/>
              </a:ext>
            </a:extLst>
          </p:cNvPr>
          <p:cNvSpPr/>
          <p:nvPr/>
        </p:nvSpPr>
        <p:spPr>
          <a:xfrm>
            <a:off x="6580087" y="184381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0F87E4D6-C62C-26C8-9822-3AABE86E0076}"/>
              </a:ext>
            </a:extLst>
          </p:cNvPr>
          <p:cNvSpPr/>
          <p:nvPr/>
        </p:nvSpPr>
        <p:spPr>
          <a:xfrm>
            <a:off x="4559000" y="458168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84A0C12F-1E23-6E33-D8EF-4C19C481630A}"/>
              </a:ext>
            </a:extLst>
          </p:cNvPr>
          <p:cNvSpPr/>
          <p:nvPr/>
        </p:nvSpPr>
        <p:spPr>
          <a:xfrm>
            <a:off x="5504586" y="479671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7FEBC8B7-353B-F3EE-71B5-DE5BBB8FC71A}"/>
              </a:ext>
            </a:extLst>
          </p:cNvPr>
          <p:cNvSpPr/>
          <p:nvPr/>
        </p:nvSpPr>
        <p:spPr>
          <a:xfrm>
            <a:off x="6276178" y="225589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ACB2E1DB-B25F-3130-844A-3E2C05C1A51A}"/>
              </a:ext>
            </a:extLst>
          </p:cNvPr>
          <p:cNvSpPr/>
          <p:nvPr/>
        </p:nvSpPr>
        <p:spPr>
          <a:xfrm rot="3827256">
            <a:off x="4280932" y="306909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FD219BB7-ACC5-21C4-B84E-086E2CC8060C}"/>
              </a:ext>
            </a:extLst>
          </p:cNvPr>
          <p:cNvSpPr/>
          <p:nvPr/>
        </p:nvSpPr>
        <p:spPr>
          <a:xfrm>
            <a:off x="5171259" y="343785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2D7BF5E2-2A88-40DB-38E0-388E6921E152}"/>
              </a:ext>
            </a:extLst>
          </p:cNvPr>
          <p:cNvSpPr/>
          <p:nvPr/>
        </p:nvSpPr>
        <p:spPr>
          <a:xfrm>
            <a:off x="4685000" y="540704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23DAC02D-7A0F-AB9B-08D9-2FD56183BD72}"/>
              </a:ext>
            </a:extLst>
          </p:cNvPr>
          <p:cNvSpPr/>
          <p:nvPr/>
        </p:nvSpPr>
        <p:spPr>
          <a:xfrm>
            <a:off x="6227255" y="405643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706241F5-E23B-8383-343B-128B1DF98146}"/>
              </a:ext>
            </a:extLst>
          </p:cNvPr>
          <p:cNvSpPr/>
          <p:nvPr/>
        </p:nvSpPr>
        <p:spPr>
          <a:xfrm>
            <a:off x="6235082" y="313991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EE2C37A9-3AFC-BF91-BB59-A693A23167A4}"/>
              </a:ext>
            </a:extLst>
          </p:cNvPr>
          <p:cNvSpPr/>
          <p:nvPr/>
        </p:nvSpPr>
        <p:spPr>
          <a:xfrm>
            <a:off x="4274990" y="4654024"/>
            <a:ext cx="252000" cy="28538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E48F741C-2865-9230-9B3E-E5A49DE5C918}"/>
              </a:ext>
            </a:extLst>
          </p:cNvPr>
          <p:cNvSpPr/>
          <p:nvPr/>
        </p:nvSpPr>
        <p:spPr>
          <a:xfrm>
            <a:off x="2250097" y="1148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5B793FC7-BC29-6C7F-C351-94A4FEF98FEF}"/>
              </a:ext>
            </a:extLst>
          </p:cNvPr>
          <p:cNvSpPr/>
          <p:nvPr/>
        </p:nvSpPr>
        <p:spPr>
          <a:xfrm>
            <a:off x="6960356" y="6474242"/>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51111352-88BE-07AE-B126-55427E027B01}"/>
              </a:ext>
            </a:extLst>
          </p:cNvPr>
          <p:cNvSpPr txBox="1"/>
          <p:nvPr/>
        </p:nvSpPr>
        <p:spPr>
          <a:xfrm>
            <a:off x="3893740" y="319731"/>
            <a:ext cx="22978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Abstoß</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0000"/>
                </a:solidFill>
                <a:latin typeface="Calibri" panose="020F0502020204030204"/>
              </a:rPr>
              <a:t>Lösung</a:t>
            </a:r>
            <a:endPar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5" name="Ellipse 44">
            <a:extLst>
              <a:ext uri="{FF2B5EF4-FFF2-40B4-BE49-F238E27FC236}">
                <a16:creationId xmlns:a16="http://schemas.microsoft.com/office/drawing/2014/main" id="{6730AFAD-D274-8D7C-AFFE-EC0023BB5734}"/>
              </a:ext>
            </a:extLst>
          </p:cNvPr>
          <p:cNvSpPr/>
          <p:nvPr/>
        </p:nvSpPr>
        <p:spPr>
          <a:xfrm>
            <a:off x="827281" y="4120476"/>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 name="Gerade Verbindung mit Pfeil 53">
            <a:extLst>
              <a:ext uri="{FF2B5EF4-FFF2-40B4-BE49-F238E27FC236}">
                <a16:creationId xmlns:a16="http://schemas.microsoft.com/office/drawing/2014/main" id="{8AE1651C-0277-B104-9951-CF8A8A6E24B0}"/>
              </a:ext>
            </a:extLst>
          </p:cNvPr>
          <p:cNvCxnSpPr>
            <a:cxnSpLocks/>
          </p:cNvCxnSpPr>
          <p:nvPr/>
        </p:nvCxnSpPr>
        <p:spPr>
          <a:xfrm flipV="1">
            <a:off x="5928943" y="1469520"/>
            <a:ext cx="1264487" cy="114409"/>
          </a:xfrm>
          <a:prstGeom prst="straightConnector1">
            <a:avLst/>
          </a:prstGeom>
          <a:ln w="101600" cap="rnd">
            <a:solidFill>
              <a:srgbClr val="2602BE"/>
            </a:solidFill>
            <a:round/>
            <a:tailEnd type="triangle"/>
          </a:ln>
        </p:spPr>
        <p:style>
          <a:lnRef idx="1">
            <a:schemeClr val="accent1"/>
          </a:lnRef>
          <a:fillRef idx="0">
            <a:schemeClr val="accent1"/>
          </a:fillRef>
          <a:effectRef idx="0">
            <a:schemeClr val="accent1"/>
          </a:effectRef>
          <a:fontRef idx="minor">
            <a:schemeClr val="tx1"/>
          </a:fontRef>
        </p:style>
      </p:cxnSp>
      <p:sp>
        <p:nvSpPr>
          <p:cNvPr id="57" name="Textfeld 56">
            <a:extLst>
              <a:ext uri="{FF2B5EF4-FFF2-40B4-BE49-F238E27FC236}">
                <a16:creationId xmlns:a16="http://schemas.microsoft.com/office/drawing/2014/main" id="{0877E071-92F9-5F05-37D8-895DE84988F9}"/>
              </a:ext>
            </a:extLst>
          </p:cNvPr>
          <p:cNvSpPr txBox="1"/>
          <p:nvPr/>
        </p:nvSpPr>
        <p:spPr>
          <a:xfrm>
            <a:off x="6905762" y="5036862"/>
            <a:ext cx="5095768" cy="1477328"/>
          </a:xfrm>
          <a:prstGeom prst="rect">
            <a:avLst/>
          </a:prstGeom>
          <a:noFill/>
        </p:spPr>
        <p:txBody>
          <a:bodyPr wrap="square" rtlCol="0">
            <a:spAutoFit/>
          </a:bodyPr>
          <a:lstStyle/>
          <a:p>
            <a:r>
              <a:rPr lang="de-DE" dirty="0"/>
              <a:t>Beim klassischen Abstoß ermöglicht diese Position durch Seiteneinsicht eine gute Kontrolle potenzieller Zweikämpfe, gleichzeitig ist der Blick auf alle Spieler (plus SRA*in) gerichtet. Spielverlagerungen können leicht angepasst werden (Diagonale). </a:t>
            </a:r>
          </a:p>
        </p:txBody>
      </p:sp>
      <p:sp>
        <p:nvSpPr>
          <p:cNvPr id="24" name="Ellipse 23">
            <a:extLst>
              <a:ext uri="{FF2B5EF4-FFF2-40B4-BE49-F238E27FC236}">
                <a16:creationId xmlns:a16="http://schemas.microsoft.com/office/drawing/2014/main" id="{EC0F4D34-458A-425F-C6D9-7C17F735BFC1}"/>
              </a:ext>
            </a:extLst>
          </p:cNvPr>
          <p:cNvSpPr/>
          <p:nvPr/>
        </p:nvSpPr>
        <p:spPr>
          <a:xfrm>
            <a:off x="5704854" y="147906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113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9E24AD8D-F1D4-4FC0-1E49-0AF997777C07}"/>
            </a:ext>
          </a:extLst>
        </p:cNvPr>
        <p:cNvGrpSpPr/>
        <p:nvPr/>
      </p:nvGrpSpPr>
      <p:grpSpPr>
        <a:xfrm>
          <a:off x="0" y="0"/>
          <a:ext cx="0" cy="0"/>
          <a:chOff x="0" y="0"/>
          <a:chExt cx="0" cy="0"/>
        </a:xfrm>
      </p:grpSpPr>
      <p:cxnSp>
        <p:nvCxnSpPr>
          <p:cNvPr id="47" name="Gerade Verbindung mit Pfeil 46">
            <a:extLst>
              <a:ext uri="{FF2B5EF4-FFF2-40B4-BE49-F238E27FC236}">
                <a16:creationId xmlns:a16="http://schemas.microsoft.com/office/drawing/2014/main" id="{438C7A12-F1A6-5A87-9A74-B4D5D9D8FA85}"/>
              </a:ext>
            </a:extLst>
          </p:cNvPr>
          <p:cNvCxnSpPr>
            <a:cxnSpLocks/>
          </p:cNvCxnSpPr>
          <p:nvPr/>
        </p:nvCxnSpPr>
        <p:spPr>
          <a:xfrm flipH="1" flipV="1">
            <a:off x="1624825" y="3988722"/>
            <a:ext cx="664710" cy="736422"/>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893A96F5-28E0-84B8-DC20-36F3B2F477D6}"/>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BC44AADE-F163-A1F7-D1A8-9448C4A9DBF8}"/>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4E96EBD8-9C78-DE18-3DAE-48267177146A}"/>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FE689BBD-B5B9-D51A-C91C-DE928C07CEE0}"/>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B1EA42A6-77A9-05D2-8EF7-AAC97B987AB3}"/>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94C43FB9-74DB-A6E1-EFF9-0BB79CD5C3F2}"/>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EA87260A-A681-0D5E-B354-6A794B91526F}"/>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94F2F09D-81C7-1E06-0CE9-B96FA033F8D7}"/>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F776BD40-3D42-7DFB-10F5-4B2E55B5B82B}"/>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C422C04D-2628-D995-F442-84F0378C69F6}"/>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5A4046AD-B31E-4E64-C9B9-36EF89242F8F}"/>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E847DC8A-AB20-7D43-B37F-8774A4E545A6}"/>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D0A0D62D-EA3A-8418-C4EE-5C0CDE4CD47A}"/>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B64078DB-E1B7-7DED-D564-8A2165BEDACE}"/>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EB3B2992-49E3-25EC-A53E-AACB53FDADB6}"/>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EE60EE87-8975-034A-F9B2-EB52B082CA45}"/>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924A1A38-6176-02CD-9342-67B33DC4DE34}"/>
              </a:ext>
            </a:extLst>
          </p:cNvPr>
          <p:cNvSpPr/>
          <p:nvPr/>
        </p:nvSpPr>
        <p:spPr>
          <a:xfrm>
            <a:off x="1144257" y="292053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704551F9-4008-6030-A616-A08F7BA72815}"/>
              </a:ext>
            </a:extLst>
          </p:cNvPr>
          <p:cNvSpPr/>
          <p:nvPr/>
        </p:nvSpPr>
        <p:spPr>
          <a:xfrm>
            <a:off x="918083" y="212210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B243852B-37D3-CD98-4C34-E426C3CBA7D6}"/>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250D2990-62A5-DFC3-BB38-07627A12E51E}"/>
              </a:ext>
            </a:extLst>
          </p:cNvPr>
          <p:cNvSpPr/>
          <p:nvPr/>
        </p:nvSpPr>
        <p:spPr>
          <a:xfrm>
            <a:off x="762288" y="249933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CD287385-1A8D-EEC9-1C6D-055090B71033}"/>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D8B483F4-C958-187E-FA5F-BBAC93184F6E}"/>
              </a:ext>
            </a:extLst>
          </p:cNvPr>
          <p:cNvSpPr/>
          <p:nvPr/>
        </p:nvSpPr>
        <p:spPr>
          <a:xfrm>
            <a:off x="51859" y="650585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822D8441-C3E3-D677-AC0D-74B7BD5A98BF}"/>
              </a:ext>
            </a:extLst>
          </p:cNvPr>
          <p:cNvSpPr/>
          <p:nvPr/>
        </p:nvSpPr>
        <p:spPr>
          <a:xfrm>
            <a:off x="1322540" y="248393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E36A4806-76D5-2FF3-A182-006BF6C2E7E1}"/>
              </a:ext>
            </a:extLst>
          </p:cNvPr>
          <p:cNvSpPr/>
          <p:nvPr/>
        </p:nvSpPr>
        <p:spPr>
          <a:xfrm>
            <a:off x="5919703" y="315667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0A7BCB48-C183-A62E-C5BB-ABCAF5A75BD4}"/>
              </a:ext>
            </a:extLst>
          </p:cNvPr>
          <p:cNvSpPr/>
          <p:nvPr/>
        </p:nvSpPr>
        <p:spPr>
          <a:xfrm>
            <a:off x="834555" y="296615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53AF2A4C-A358-038E-0AB2-767EF1D7959E}"/>
              </a:ext>
            </a:extLst>
          </p:cNvPr>
          <p:cNvSpPr/>
          <p:nvPr/>
        </p:nvSpPr>
        <p:spPr>
          <a:xfrm>
            <a:off x="5504559" y="411015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BA9ADFAB-24F2-9FE7-E4F2-A3E2C67E90FD}"/>
              </a:ext>
            </a:extLst>
          </p:cNvPr>
          <p:cNvSpPr/>
          <p:nvPr/>
        </p:nvSpPr>
        <p:spPr>
          <a:xfrm>
            <a:off x="2500532" y="317253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ABAE1FD5-7AD3-AB9D-8A96-5F30E02B3DA0}"/>
              </a:ext>
            </a:extLst>
          </p:cNvPr>
          <p:cNvSpPr/>
          <p:nvPr/>
        </p:nvSpPr>
        <p:spPr>
          <a:xfrm>
            <a:off x="1180141" y="324900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817E822E-1434-AE66-DCA6-6523DB62EB9D}"/>
              </a:ext>
            </a:extLst>
          </p:cNvPr>
          <p:cNvSpPr/>
          <p:nvPr/>
        </p:nvSpPr>
        <p:spPr>
          <a:xfrm>
            <a:off x="5289765" y="19286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84700DA5-51BA-CB2D-4ABC-E4D1333C52C2}"/>
              </a:ext>
            </a:extLst>
          </p:cNvPr>
          <p:cNvSpPr/>
          <p:nvPr/>
        </p:nvSpPr>
        <p:spPr>
          <a:xfrm>
            <a:off x="3412163" y="35868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3D60CF8B-5BD3-AFAE-F805-D43D42E69FDD}"/>
              </a:ext>
            </a:extLst>
          </p:cNvPr>
          <p:cNvSpPr/>
          <p:nvPr/>
        </p:nvSpPr>
        <p:spPr>
          <a:xfrm>
            <a:off x="2359739" y="354437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AAEFF715-A97A-C157-2D07-FD9EA8444D93}"/>
              </a:ext>
            </a:extLst>
          </p:cNvPr>
          <p:cNvSpPr/>
          <p:nvPr/>
        </p:nvSpPr>
        <p:spPr>
          <a:xfrm>
            <a:off x="845527" y="276607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659738D7-2487-2041-9090-69DB99AF183D}"/>
              </a:ext>
            </a:extLst>
          </p:cNvPr>
          <p:cNvSpPr/>
          <p:nvPr/>
        </p:nvSpPr>
        <p:spPr>
          <a:xfrm>
            <a:off x="1077288" y="23612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771E1B0F-C87C-28DA-1371-1A7E6D1C9168}"/>
              </a:ext>
            </a:extLst>
          </p:cNvPr>
          <p:cNvSpPr/>
          <p:nvPr/>
        </p:nvSpPr>
        <p:spPr>
          <a:xfrm>
            <a:off x="426004" y="494412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5B22DC34-84FF-7DBF-9B0D-E66542D7D899}"/>
              </a:ext>
            </a:extLst>
          </p:cNvPr>
          <p:cNvSpPr/>
          <p:nvPr/>
        </p:nvSpPr>
        <p:spPr>
          <a:xfrm>
            <a:off x="3160163" y="383812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73BA9EC4-1BCF-697A-742B-4C782B44AFFD}"/>
              </a:ext>
            </a:extLst>
          </p:cNvPr>
          <p:cNvSpPr/>
          <p:nvPr/>
        </p:nvSpPr>
        <p:spPr>
          <a:xfrm>
            <a:off x="4866283" y="328655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94A89A12-0C5C-CBAE-0296-6CA8C55B9A04}"/>
              </a:ext>
            </a:extLst>
          </p:cNvPr>
          <p:cNvSpPr/>
          <p:nvPr/>
        </p:nvSpPr>
        <p:spPr>
          <a:xfrm>
            <a:off x="908405" y="31532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60B0075C-28BA-92C4-A8AF-AB336C61446E}"/>
              </a:ext>
            </a:extLst>
          </p:cNvPr>
          <p:cNvSpPr/>
          <p:nvPr/>
        </p:nvSpPr>
        <p:spPr>
          <a:xfrm>
            <a:off x="1053197" y="353062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698BBB9D-B979-0B1D-03FB-4C57A6D133ED}"/>
              </a:ext>
            </a:extLst>
          </p:cNvPr>
          <p:cNvSpPr/>
          <p:nvPr/>
        </p:nvSpPr>
        <p:spPr>
          <a:xfrm>
            <a:off x="384015" y="1148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E00D8CEF-EB48-C0E6-82BF-38555E9800DF}"/>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C326D4BE-FD6A-7A25-D497-039BAD763C13}"/>
              </a:ext>
            </a:extLst>
          </p:cNvPr>
          <p:cNvSpPr txBox="1"/>
          <p:nvPr/>
        </p:nvSpPr>
        <p:spPr>
          <a:xfrm>
            <a:off x="3893740" y="319731"/>
            <a:ext cx="22978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Eckstoß</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0000"/>
                </a:solidFill>
                <a:latin typeface="Calibri" panose="020F0502020204030204"/>
              </a:rPr>
              <a:t>Lösung</a:t>
            </a:r>
            <a:endPar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5" name="Ellipse 44">
            <a:extLst>
              <a:ext uri="{FF2B5EF4-FFF2-40B4-BE49-F238E27FC236}">
                <a16:creationId xmlns:a16="http://schemas.microsoft.com/office/drawing/2014/main" id="{0589E6F6-878E-E155-50C0-3DE27A80EA61}"/>
              </a:ext>
            </a:extLst>
          </p:cNvPr>
          <p:cNvSpPr/>
          <p:nvPr/>
        </p:nvSpPr>
        <p:spPr>
          <a:xfrm>
            <a:off x="159859" y="6230520"/>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8" name="Gerade Verbindung mit Pfeil 47">
            <a:extLst>
              <a:ext uri="{FF2B5EF4-FFF2-40B4-BE49-F238E27FC236}">
                <a16:creationId xmlns:a16="http://schemas.microsoft.com/office/drawing/2014/main" id="{1A04DA05-1674-0FB2-D651-842BF2552906}"/>
              </a:ext>
            </a:extLst>
          </p:cNvPr>
          <p:cNvCxnSpPr>
            <a:cxnSpLocks/>
          </p:cNvCxnSpPr>
          <p:nvPr/>
        </p:nvCxnSpPr>
        <p:spPr>
          <a:xfrm flipH="1" flipV="1">
            <a:off x="2349516" y="4025939"/>
            <a:ext cx="9648" cy="627197"/>
          </a:xfrm>
          <a:prstGeom prst="straightConnector1">
            <a:avLst/>
          </a:prstGeom>
          <a:ln w="101600" cap="rnd">
            <a:solidFill>
              <a:srgbClr val="2602BE"/>
            </a:solidFill>
            <a:round/>
            <a:tailEnd type="triangle"/>
          </a:ln>
        </p:spPr>
        <p:style>
          <a:lnRef idx="1">
            <a:schemeClr val="accent1"/>
          </a:lnRef>
          <a:fillRef idx="0">
            <a:schemeClr val="accent1"/>
          </a:fillRef>
          <a:effectRef idx="0">
            <a:schemeClr val="accent1"/>
          </a:effectRef>
          <a:fontRef idx="minor">
            <a:schemeClr val="tx1"/>
          </a:fontRef>
        </p:style>
      </p:cxnSp>
      <p:pic>
        <p:nvPicPr>
          <p:cNvPr id="56" name="Grafik 55" descr="Auge mit einfarbiger Füllung">
            <a:extLst>
              <a:ext uri="{FF2B5EF4-FFF2-40B4-BE49-F238E27FC236}">
                <a16:creationId xmlns:a16="http://schemas.microsoft.com/office/drawing/2014/main" id="{28C8FD60-91CF-C3AA-32E9-2E39E7A11C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7688" y="4471078"/>
            <a:ext cx="694084" cy="694084"/>
          </a:xfrm>
          <a:prstGeom prst="rect">
            <a:avLst/>
          </a:prstGeom>
        </p:spPr>
      </p:pic>
      <p:sp>
        <p:nvSpPr>
          <p:cNvPr id="57" name="Textfeld 56">
            <a:extLst>
              <a:ext uri="{FF2B5EF4-FFF2-40B4-BE49-F238E27FC236}">
                <a16:creationId xmlns:a16="http://schemas.microsoft.com/office/drawing/2014/main" id="{F36B1D7E-98B7-9F8A-0517-03B6DAFD62DD}"/>
              </a:ext>
            </a:extLst>
          </p:cNvPr>
          <p:cNvSpPr txBox="1"/>
          <p:nvPr/>
        </p:nvSpPr>
        <p:spPr>
          <a:xfrm>
            <a:off x="6766462" y="4236713"/>
            <a:ext cx="5329225" cy="2308324"/>
          </a:xfrm>
          <a:prstGeom prst="rect">
            <a:avLst/>
          </a:prstGeom>
          <a:noFill/>
        </p:spPr>
        <p:txBody>
          <a:bodyPr wrap="square" rtlCol="0">
            <a:spAutoFit/>
          </a:bodyPr>
          <a:lstStyle/>
          <a:p>
            <a:r>
              <a:rPr lang="de-DE" dirty="0"/>
              <a:t>Eine Position zwischen Teilkreis und Strafraumecke bietet zumeist die ideale Seiteneinsicht. Hier gilt es jedoch dynamisch zu bleiben, damit schnell auf eine kurze Ausführung oder auch eine lange Variante reagiert werden kann. Beim Eckstoß von der diagonalen Seite ist zusätzlich auf die korrekte Lage des Balles zu achten. Die </a:t>
            </a:r>
            <a:r>
              <a:rPr lang="de-DE" dirty="0" err="1"/>
              <a:t>SRin</a:t>
            </a:r>
            <a:r>
              <a:rPr lang="de-DE" dirty="0"/>
              <a:t>/der SR hat zudem ein Auge auf den rückwärtigen (Flucht)Raum.</a:t>
            </a:r>
          </a:p>
        </p:txBody>
      </p:sp>
      <p:cxnSp>
        <p:nvCxnSpPr>
          <p:cNvPr id="46" name="Gerade Verbindung mit Pfeil 45">
            <a:extLst>
              <a:ext uri="{FF2B5EF4-FFF2-40B4-BE49-F238E27FC236}">
                <a16:creationId xmlns:a16="http://schemas.microsoft.com/office/drawing/2014/main" id="{4FB6552C-80D5-C346-5782-BCEB3C6EE4AE}"/>
              </a:ext>
            </a:extLst>
          </p:cNvPr>
          <p:cNvCxnSpPr>
            <a:cxnSpLocks/>
          </p:cNvCxnSpPr>
          <p:nvPr/>
        </p:nvCxnSpPr>
        <p:spPr>
          <a:xfrm flipH="1">
            <a:off x="1305197" y="4880607"/>
            <a:ext cx="975293" cy="892573"/>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0A32E941-0173-250E-EF22-FCE6F2A21E64}"/>
              </a:ext>
            </a:extLst>
          </p:cNvPr>
          <p:cNvSpPr/>
          <p:nvPr/>
        </p:nvSpPr>
        <p:spPr>
          <a:xfrm>
            <a:off x="2233739" y="4667863"/>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472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E5877908-8566-2789-4706-9D971ADCDA53}"/>
            </a:ext>
          </a:extLst>
        </p:cNvPr>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AAE83E0C-BC25-4D69-3604-6867D2094C12}"/>
              </a:ext>
            </a:extLst>
          </p:cNvPr>
          <p:cNvCxnSpPr>
            <a:cxnSpLocks/>
          </p:cNvCxnSpPr>
          <p:nvPr/>
        </p:nvCxnSpPr>
        <p:spPr>
          <a:xfrm flipH="1" flipV="1">
            <a:off x="1450429" y="4291807"/>
            <a:ext cx="765837" cy="297828"/>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EB5A016D-C9ED-97A8-5FC1-B0DB150FCC6B}"/>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DF6EFA7C-F625-1626-44B3-680D85F25E41}"/>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15110BA8-3C8B-FDB0-4049-9BEC72B831A7}"/>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7BCA30AA-CCF2-FE83-5564-892746555C49}"/>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65D2C467-BF5D-1679-16D1-412F26BAB91A}"/>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2EFD6EC5-BE61-4E35-F8AA-9D7CC9FF09BD}"/>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046ABCF0-BA54-272B-FE3A-F16DD7C7B86B}"/>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37FD4DBA-0264-49EB-4934-CCFD0C502EA8}"/>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2DFD0B03-853A-3055-6E7D-551D7189B83D}"/>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58775101-0787-E728-A184-5C3FECDAB457}"/>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32CCE69C-6454-2B1A-B8AC-FEFF471AC221}"/>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76C34A13-3D39-6C7E-616D-76096DD8CACD}"/>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FDC27E56-F8C9-5F76-8E2B-467319BC3FD3}"/>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B6667633-BEF6-528C-A218-748A5A3AD0CE}"/>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20FE4AE2-D2FC-6306-A015-63663C066DDE}"/>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F73E5620-8B7E-7A28-BA97-24B42C57D0C1}"/>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358D53E1-338B-40A6-2E0F-C6DF5A799EF7}"/>
              </a:ext>
            </a:extLst>
          </p:cNvPr>
          <p:cNvSpPr/>
          <p:nvPr/>
        </p:nvSpPr>
        <p:spPr>
          <a:xfrm>
            <a:off x="1144257" y="292053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A2BACCB4-6A75-9793-85BF-0B529AEC5FE4}"/>
              </a:ext>
            </a:extLst>
          </p:cNvPr>
          <p:cNvSpPr/>
          <p:nvPr/>
        </p:nvSpPr>
        <p:spPr>
          <a:xfrm>
            <a:off x="1914235" y="293765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F08FC248-6E93-1A38-AC7E-149216C1A775}"/>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A9A05A32-33A4-4A2A-DA01-7F0F33AE8B5E}"/>
              </a:ext>
            </a:extLst>
          </p:cNvPr>
          <p:cNvSpPr/>
          <p:nvPr/>
        </p:nvSpPr>
        <p:spPr>
          <a:xfrm>
            <a:off x="1139507" y="316415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4AE54D56-934B-7155-5940-3452C7ED251F}"/>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9C6F85A1-390B-EC40-09D5-BCDC37883754}"/>
              </a:ext>
            </a:extLst>
          </p:cNvPr>
          <p:cNvSpPr/>
          <p:nvPr/>
        </p:nvSpPr>
        <p:spPr>
          <a:xfrm>
            <a:off x="44140" y="14837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E6CFEE4D-252A-0A28-FD89-E12465AC6F82}"/>
              </a:ext>
            </a:extLst>
          </p:cNvPr>
          <p:cNvSpPr/>
          <p:nvPr/>
        </p:nvSpPr>
        <p:spPr>
          <a:xfrm>
            <a:off x="962500" y="245114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D16967ED-D3DD-B983-F762-1A1492AF93C6}"/>
              </a:ext>
            </a:extLst>
          </p:cNvPr>
          <p:cNvSpPr/>
          <p:nvPr/>
        </p:nvSpPr>
        <p:spPr>
          <a:xfrm>
            <a:off x="5919703" y="315667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ECFE1E57-0C76-AD18-D279-81C1CA085B4B}"/>
              </a:ext>
            </a:extLst>
          </p:cNvPr>
          <p:cNvSpPr/>
          <p:nvPr/>
        </p:nvSpPr>
        <p:spPr>
          <a:xfrm>
            <a:off x="1265507" y="347909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35CC4AB7-9CE3-25FE-4ABE-4774756F1D01}"/>
              </a:ext>
            </a:extLst>
          </p:cNvPr>
          <p:cNvSpPr/>
          <p:nvPr/>
        </p:nvSpPr>
        <p:spPr>
          <a:xfrm>
            <a:off x="5504559" y="411015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CB70642E-66D1-A51B-4050-A14F480D2121}"/>
              </a:ext>
            </a:extLst>
          </p:cNvPr>
          <p:cNvSpPr/>
          <p:nvPr/>
        </p:nvSpPr>
        <p:spPr>
          <a:xfrm>
            <a:off x="2500532" y="317253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95B11A91-A362-CD3C-48B0-B19B87690C3A}"/>
              </a:ext>
            </a:extLst>
          </p:cNvPr>
          <p:cNvSpPr/>
          <p:nvPr/>
        </p:nvSpPr>
        <p:spPr>
          <a:xfrm>
            <a:off x="1093812" y="378769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997383D1-E7EA-AAD5-58B2-4C94101E93F4}"/>
              </a:ext>
            </a:extLst>
          </p:cNvPr>
          <p:cNvSpPr/>
          <p:nvPr/>
        </p:nvSpPr>
        <p:spPr>
          <a:xfrm>
            <a:off x="5289765" y="19286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E4185B74-4AA6-8DCD-1A4C-C81C6DF95E13}"/>
              </a:ext>
            </a:extLst>
          </p:cNvPr>
          <p:cNvSpPr/>
          <p:nvPr/>
        </p:nvSpPr>
        <p:spPr>
          <a:xfrm>
            <a:off x="3412163" y="35868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35382FDD-28B4-CDDD-E110-18D81030320D}"/>
              </a:ext>
            </a:extLst>
          </p:cNvPr>
          <p:cNvSpPr/>
          <p:nvPr/>
        </p:nvSpPr>
        <p:spPr>
          <a:xfrm>
            <a:off x="2359739" y="354437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BDC715E8-F10D-9CFE-A549-3FE1E8194597}"/>
              </a:ext>
            </a:extLst>
          </p:cNvPr>
          <p:cNvSpPr/>
          <p:nvPr/>
        </p:nvSpPr>
        <p:spPr>
          <a:xfrm>
            <a:off x="909883" y="277396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D17BD0CA-22CF-1B3C-7414-F18CD2F25E62}"/>
              </a:ext>
            </a:extLst>
          </p:cNvPr>
          <p:cNvSpPr/>
          <p:nvPr/>
        </p:nvSpPr>
        <p:spPr>
          <a:xfrm>
            <a:off x="860549" y="318311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48E611C7-C617-1A31-F5F7-EF3973E0F4E1}"/>
              </a:ext>
            </a:extLst>
          </p:cNvPr>
          <p:cNvSpPr/>
          <p:nvPr/>
        </p:nvSpPr>
        <p:spPr>
          <a:xfrm>
            <a:off x="1323209" y="322046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A555A337-CA4C-4C6F-9DBF-D1A59C6D9654}"/>
              </a:ext>
            </a:extLst>
          </p:cNvPr>
          <p:cNvSpPr/>
          <p:nvPr/>
        </p:nvSpPr>
        <p:spPr>
          <a:xfrm>
            <a:off x="3160163" y="383812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103C548A-0DA0-13B6-082D-F0CB5977771B}"/>
              </a:ext>
            </a:extLst>
          </p:cNvPr>
          <p:cNvSpPr/>
          <p:nvPr/>
        </p:nvSpPr>
        <p:spPr>
          <a:xfrm>
            <a:off x="4866283" y="328655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BC0C0818-BCC0-028A-3E6C-A45D54F76A94}"/>
              </a:ext>
            </a:extLst>
          </p:cNvPr>
          <p:cNvSpPr/>
          <p:nvPr/>
        </p:nvSpPr>
        <p:spPr>
          <a:xfrm>
            <a:off x="964803" y="345792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F158F45B-48B8-2390-7045-BECF0775DD89}"/>
              </a:ext>
            </a:extLst>
          </p:cNvPr>
          <p:cNvSpPr/>
          <p:nvPr/>
        </p:nvSpPr>
        <p:spPr>
          <a:xfrm>
            <a:off x="1278736" y="3930732"/>
            <a:ext cx="252000" cy="28538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D1AF4CEB-8716-583B-D3F8-4F102D99D4EA}"/>
              </a:ext>
            </a:extLst>
          </p:cNvPr>
          <p:cNvSpPr/>
          <p:nvPr/>
        </p:nvSpPr>
        <p:spPr>
          <a:xfrm>
            <a:off x="510288" y="107905"/>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34B156F4-0550-0786-C585-23DFD254F7A0}"/>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8C943573-AD50-FD0D-1008-BF752A2AC843}"/>
              </a:ext>
            </a:extLst>
          </p:cNvPr>
          <p:cNvSpPr txBox="1"/>
          <p:nvPr/>
        </p:nvSpPr>
        <p:spPr>
          <a:xfrm>
            <a:off x="3893740" y="319731"/>
            <a:ext cx="22978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Eckstoß</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0000"/>
                </a:solidFill>
                <a:latin typeface="Calibri" panose="020F0502020204030204"/>
              </a:rPr>
              <a:t>Lösung</a:t>
            </a:r>
            <a:endPar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45" name="Gerade Verbindung mit Pfeil 44">
            <a:extLst>
              <a:ext uri="{FF2B5EF4-FFF2-40B4-BE49-F238E27FC236}">
                <a16:creationId xmlns:a16="http://schemas.microsoft.com/office/drawing/2014/main" id="{47C2F877-9171-5A3A-671D-D76C818C3F71}"/>
              </a:ext>
            </a:extLst>
          </p:cNvPr>
          <p:cNvCxnSpPr>
            <a:cxnSpLocks/>
          </p:cNvCxnSpPr>
          <p:nvPr/>
        </p:nvCxnSpPr>
        <p:spPr>
          <a:xfrm flipH="1" flipV="1">
            <a:off x="1685253" y="3662611"/>
            <a:ext cx="632199" cy="945370"/>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7F9C7311-B33F-F04F-3E3F-7EDF41317BAA}"/>
              </a:ext>
            </a:extLst>
          </p:cNvPr>
          <p:cNvCxnSpPr>
            <a:cxnSpLocks/>
          </p:cNvCxnSpPr>
          <p:nvPr/>
        </p:nvCxnSpPr>
        <p:spPr>
          <a:xfrm flipH="1" flipV="1">
            <a:off x="2359739" y="3859680"/>
            <a:ext cx="9648" cy="627197"/>
          </a:xfrm>
          <a:prstGeom prst="straightConnector1">
            <a:avLst/>
          </a:prstGeom>
          <a:ln w="101600" cap="rnd">
            <a:solidFill>
              <a:srgbClr val="2602BE"/>
            </a:solidFill>
            <a:round/>
            <a:tailEnd type="triangle"/>
          </a:ln>
        </p:spPr>
        <p:style>
          <a:lnRef idx="1">
            <a:schemeClr val="accent1"/>
          </a:lnRef>
          <a:fillRef idx="0">
            <a:schemeClr val="accent1"/>
          </a:fillRef>
          <a:effectRef idx="0">
            <a:schemeClr val="accent1"/>
          </a:effectRef>
          <a:fontRef idx="minor">
            <a:schemeClr val="tx1"/>
          </a:fontRef>
        </p:style>
      </p:cxnSp>
      <p:pic>
        <p:nvPicPr>
          <p:cNvPr id="48" name="Grafik 47" descr="Auge mit einfarbiger Füllung">
            <a:extLst>
              <a:ext uri="{FF2B5EF4-FFF2-40B4-BE49-F238E27FC236}">
                <a16:creationId xmlns:a16="http://schemas.microsoft.com/office/drawing/2014/main" id="{52165C7A-313E-C802-2E21-17513F5DAB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3121" y="4320821"/>
            <a:ext cx="694084" cy="694084"/>
          </a:xfrm>
          <a:prstGeom prst="rect">
            <a:avLst/>
          </a:prstGeom>
        </p:spPr>
      </p:pic>
      <p:sp>
        <p:nvSpPr>
          <p:cNvPr id="50" name="Ellipse 49">
            <a:extLst>
              <a:ext uri="{FF2B5EF4-FFF2-40B4-BE49-F238E27FC236}">
                <a16:creationId xmlns:a16="http://schemas.microsoft.com/office/drawing/2014/main" id="{F2B12200-47B2-D612-7FFE-21F1092C4BF1}"/>
              </a:ext>
            </a:extLst>
          </p:cNvPr>
          <p:cNvSpPr/>
          <p:nvPr/>
        </p:nvSpPr>
        <p:spPr>
          <a:xfrm>
            <a:off x="152124" y="386943"/>
            <a:ext cx="288000" cy="288000"/>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feld 53">
            <a:extLst>
              <a:ext uri="{FF2B5EF4-FFF2-40B4-BE49-F238E27FC236}">
                <a16:creationId xmlns:a16="http://schemas.microsoft.com/office/drawing/2014/main" id="{F9950B06-5C73-2A71-373A-AB026A494640}"/>
              </a:ext>
            </a:extLst>
          </p:cNvPr>
          <p:cNvSpPr txBox="1"/>
          <p:nvPr/>
        </p:nvSpPr>
        <p:spPr>
          <a:xfrm>
            <a:off x="6766462" y="4236713"/>
            <a:ext cx="5329225" cy="2031325"/>
          </a:xfrm>
          <a:prstGeom prst="rect">
            <a:avLst/>
          </a:prstGeom>
          <a:noFill/>
        </p:spPr>
        <p:txBody>
          <a:bodyPr wrap="square" rtlCol="0">
            <a:spAutoFit/>
          </a:bodyPr>
          <a:lstStyle/>
          <a:p>
            <a:r>
              <a:rPr lang="de-DE" dirty="0"/>
              <a:t>Eine Position näher zum Teilkreis bietet zumeist die ideale Seiteneinsicht. Auch dabei gilt es, dynamisch zu bleiben, damit hier vor allem auf eine kurze Ausführung schnell reagiert werden kann. Die </a:t>
            </a:r>
            <a:r>
              <a:rPr lang="de-DE" dirty="0" err="1"/>
              <a:t>SRAin</a:t>
            </a:r>
            <a:r>
              <a:rPr lang="de-DE" dirty="0"/>
              <a:t>/der SRA achtet auf die korrekte Lage des Balles. Die </a:t>
            </a:r>
            <a:r>
              <a:rPr lang="de-DE" dirty="0" err="1"/>
              <a:t>SRin</a:t>
            </a:r>
            <a:r>
              <a:rPr lang="de-DE" dirty="0"/>
              <a:t>/der SR hat zudem ein Auge auf den rückwärtigen (Flucht)Raum.</a:t>
            </a:r>
          </a:p>
        </p:txBody>
      </p:sp>
      <p:sp>
        <p:nvSpPr>
          <p:cNvPr id="46" name="Ellipse 45">
            <a:extLst>
              <a:ext uri="{FF2B5EF4-FFF2-40B4-BE49-F238E27FC236}">
                <a16:creationId xmlns:a16="http://schemas.microsoft.com/office/drawing/2014/main" id="{90E53512-E4B8-8FF4-4DFA-44FB7F0A528C}"/>
              </a:ext>
            </a:extLst>
          </p:cNvPr>
          <p:cNvSpPr/>
          <p:nvPr/>
        </p:nvSpPr>
        <p:spPr>
          <a:xfrm>
            <a:off x="2236291" y="4507523"/>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188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B00B3329-C271-A4D7-C6E7-93BBE28F9D7B}"/>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7B24C70D-B51C-AAB9-F6BB-4FAEE78CA40A}"/>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F140D50B-E366-A44F-B6B6-A195E3BD24E0}"/>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4E49981D-90F0-D7EA-6059-EA2B78BC2327}"/>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FA28A46D-510C-CE13-189F-4909E7EEE975}"/>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BE4249C4-F5EA-F8B0-3FC4-D627EB708980}"/>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A46793CB-5B6A-6FF0-E636-FF8B17623DF0}"/>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9598D7B5-B366-1BD2-A7F2-6434D7482AAE}"/>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04D770C0-90E2-8306-3981-F8559A52B34D}"/>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5A8CAB0C-D945-F716-FA14-BE1C8FE26336}"/>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82C02DE2-B6B9-EE20-1347-1902682D65E4}"/>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F1873B3E-AEBB-9189-1BB4-AEECAC06B8B6}"/>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B8B10E0F-B72A-EEE6-C730-CE8C48200B90}"/>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8EED9D61-5843-ACA1-4122-5AC46D597FEB}"/>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2C252889-8BB1-21CC-9F56-3EBECA088E68}"/>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CD9F52BB-DD37-FFA2-3FE0-8ECD21E392F0}"/>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4B4AEF50-3766-FB11-DA54-5CE79F0615FA}"/>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E0413AA9-6ED9-D37A-4638-6BD800BE641B}"/>
              </a:ext>
            </a:extLst>
          </p:cNvPr>
          <p:cNvSpPr/>
          <p:nvPr/>
        </p:nvSpPr>
        <p:spPr>
          <a:xfrm>
            <a:off x="1144257" y="292053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B89DFC55-B3A7-07F7-224E-139CCD9FC0D3}"/>
              </a:ext>
            </a:extLst>
          </p:cNvPr>
          <p:cNvSpPr/>
          <p:nvPr/>
        </p:nvSpPr>
        <p:spPr>
          <a:xfrm>
            <a:off x="918083" y="212210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6B908B8D-40BD-1DAF-3C1B-8B320E587B3B}"/>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086396F0-6C22-C421-568C-F934A2CA9CDB}"/>
              </a:ext>
            </a:extLst>
          </p:cNvPr>
          <p:cNvSpPr/>
          <p:nvPr/>
        </p:nvSpPr>
        <p:spPr>
          <a:xfrm>
            <a:off x="762288" y="249933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22B6E482-E4DB-8BD4-75DD-0DD438501500}"/>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DE3E82A2-1468-7037-EC10-A5A0992E492A}"/>
              </a:ext>
            </a:extLst>
          </p:cNvPr>
          <p:cNvSpPr/>
          <p:nvPr/>
        </p:nvSpPr>
        <p:spPr>
          <a:xfrm>
            <a:off x="80477" y="605635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4A2F386E-7639-3E1F-E354-1BCAC3988321}"/>
              </a:ext>
            </a:extLst>
          </p:cNvPr>
          <p:cNvSpPr/>
          <p:nvPr/>
        </p:nvSpPr>
        <p:spPr>
          <a:xfrm>
            <a:off x="1322540" y="248393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A5E33399-800A-6525-7E96-785BA67EC1ED}"/>
              </a:ext>
            </a:extLst>
          </p:cNvPr>
          <p:cNvSpPr/>
          <p:nvPr/>
        </p:nvSpPr>
        <p:spPr>
          <a:xfrm>
            <a:off x="4902756" y="487387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B061446A-C343-7D05-4CDD-AD42E161D1C2}"/>
              </a:ext>
            </a:extLst>
          </p:cNvPr>
          <p:cNvSpPr/>
          <p:nvPr/>
        </p:nvSpPr>
        <p:spPr>
          <a:xfrm>
            <a:off x="834555" y="296615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A3137C5F-FE34-ED75-ED35-AE00E59EB6E8}"/>
              </a:ext>
            </a:extLst>
          </p:cNvPr>
          <p:cNvSpPr/>
          <p:nvPr/>
        </p:nvSpPr>
        <p:spPr>
          <a:xfrm>
            <a:off x="5439871" y="38388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0DE01CE1-1F3A-67AA-2789-9DC0ED545F16}"/>
              </a:ext>
            </a:extLst>
          </p:cNvPr>
          <p:cNvSpPr/>
          <p:nvPr/>
        </p:nvSpPr>
        <p:spPr>
          <a:xfrm>
            <a:off x="2500532" y="317253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3C56EF09-3B29-83F1-DDEB-55D5FFB9E41F}"/>
              </a:ext>
            </a:extLst>
          </p:cNvPr>
          <p:cNvSpPr/>
          <p:nvPr/>
        </p:nvSpPr>
        <p:spPr>
          <a:xfrm>
            <a:off x="1180141" y="324900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85AC74D2-A009-3D39-2674-98AAB6DE6460}"/>
              </a:ext>
            </a:extLst>
          </p:cNvPr>
          <p:cNvSpPr/>
          <p:nvPr/>
        </p:nvSpPr>
        <p:spPr>
          <a:xfrm>
            <a:off x="5289765" y="19286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EBAC719D-9A3E-0276-3733-EAC7F9C40BBA}"/>
              </a:ext>
            </a:extLst>
          </p:cNvPr>
          <p:cNvSpPr/>
          <p:nvPr/>
        </p:nvSpPr>
        <p:spPr>
          <a:xfrm>
            <a:off x="3412163" y="35868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7FCD6713-BDB3-766A-2189-F69CDDEF711C}"/>
              </a:ext>
            </a:extLst>
          </p:cNvPr>
          <p:cNvSpPr/>
          <p:nvPr/>
        </p:nvSpPr>
        <p:spPr>
          <a:xfrm>
            <a:off x="2359739" y="354437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15F70AF8-1E1B-A622-C0D0-05ADD859E79F}"/>
              </a:ext>
            </a:extLst>
          </p:cNvPr>
          <p:cNvSpPr/>
          <p:nvPr/>
        </p:nvSpPr>
        <p:spPr>
          <a:xfrm>
            <a:off x="845527" y="276607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32F62DA4-9472-2C98-2E10-FE03BC94892D}"/>
              </a:ext>
            </a:extLst>
          </p:cNvPr>
          <p:cNvSpPr/>
          <p:nvPr/>
        </p:nvSpPr>
        <p:spPr>
          <a:xfrm>
            <a:off x="1077288" y="23612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D52A43C4-E2DC-67C7-C2B6-23EE12437B4D}"/>
              </a:ext>
            </a:extLst>
          </p:cNvPr>
          <p:cNvSpPr/>
          <p:nvPr/>
        </p:nvSpPr>
        <p:spPr>
          <a:xfrm>
            <a:off x="296707" y="492896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95741790-7E2A-833F-1CF7-1D4994C70C2A}"/>
              </a:ext>
            </a:extLst>
          </p:cNvPr>
          <p:cNvSpPr/>
          <p:nvPr/>
        </p:nvSpPr>
        <p:spPr>
          <a:xfrm>
            <a:off x="3160163" y="383812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CCCDEEA5-FBCB-2E92-5EA9-2F07B2CC103D}"/>
              </a:ext>
            </a:extLst>
          </p:cNvPr>
          <p:cNvSpPr/>
          <p:nvPr/>
        </p:nvSpPr>
        <p:spPr>
          <a:xfrm>
            <a:off x="779109" y="49550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37F8144C-C0B4-D4FF-7DB3-07364B72B2ED}"/>
              </a:ext>
            </a:extLst>
          </p:cNvPr>
          <p:cNvSpPr/>
          <p:nvPr/>
        </p:nvSpPr>
        <p:spPr>
          <a:xfrm>
            <a:off x="908405" y="31532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5C28AA4C-5CAB-8079-B9D2-CBEB2CDC0F45}"/>
              </a:ext>
            </a:extLst>
          </p:cNvPr>
          <p:cNvSpPr/>
          <p:nvPr/>
        </p:nvSpPr>
        <p:spPr>
          <a:xfrm>
            <a:off x="537908" y="494412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019820D1-1DE4-605C-874C-B2B09B8398DE}"/>
              </a:ext>
            </a:extLst>
          </p:cNvPr>
          <p:cNvSpPr/>
          <p:nvPr/>
        </p:nvSpPr>
        <p:spPr>
          <a:xfrm>
            <a:off x="589934" y="100142"/>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713D2262-C8C9-0CA2-00E1-D0948A1CBB1D}"/>
              </a:ext>
            </a:extLst>
          </p:cNvPr>
          <p:cNvSpPr txBox="1"/>
          <p:nvPr/>
        </p:nvSpPr>
        <p:spPr>
          <a:xfrm>
            <a:off x="3893740" y="319731"/>
            <a:ext cx="22978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Freistoß</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0000"/>
                </a:solidFill>
                <a:latin typeface="Calibri" panose="020F0502020204030204"/>
              </a:rPr>
              <a:t>Lösung</a:t>
            </a:r>
            <a:endPar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5" name="Ellipse 44">
            <a:extLst>
              <a:ext uri="{FF2B5EF4-FFF2-40B4-BE49-F238E27FC236}">
                <a16:creationId xmlns:a16="http://schemas.microsoft.com/office/drawing/2014/main" id="{78B91178-DC2E-4C5D-0F0C-1669E8372D68}"/>
              </a:ext>
            </a:extLst>
          </p:cNvPr>
          <p:cNvSpPr/>
          <p:nvPr/>
        </p:nvSpPr>
        <p:spPr>
          <a:xfrm>
            <a:off x="152707" y="5796552"/>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Gerade Verbindung mit Pfeil 24">
            <a:extLst>
              <a:ext uri="{FF2B5EF4-FFF2-40B4-BE49-F238E27FC236}">
                <a16:creationId xmlns:a16="http://schemas.microsoft.com/office/drawing/2014/main" id="{650458FD-DFF6-C331-349C-DFD2D043F703}"/>
              </a:ext>
            </a:extLst>
          </p:cNvPr>
          <p:cNvCxnSpPr>
            <a:cxnSpLocks/>
          </p:cNvCxnSpPr>
          <p:nvPr/>
        </p:nvCxnSpPr>
        <p:spPr>
          <a:xfrm flipH="1">
            <a:off x="453490" y="5466120"/>
            <a:ext cx="1992258" cy="496621"/>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5AF6616A-9963-B782-C2F7-E87A6B56ECF8}"/>
              </a:ext>
            </a:extLst>
          </p:cNvPr>
          <p:cNvCxnSpPr>
            <a:cxnSpLocks/>
          </p:cNvCxnSpPr>
          <p:nvPr/>
        </p:nvCxnSpPr>
        <p:spPr>
          <a:xfrm flipH="1" flipV="1">
            <a:off x="1591111" y="3532274"/>
            <a:ext cx="738637" cy="656364"/>
          </a:xfrm>
          <a:prstGeom prst="straightConnector1">
            <a:avLst/>
          </a:prstGeom>
          <a:ln w="101600" cap="rnd">
            <a:solidFill>
              <a:srgbClr val="FF0000">
                <a:alpha val="50000"/>
              </a:srgb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4FCBB228-0C35-F3F9-5FBE-2BD30070ACAA}"/>
              </a:ext>
            </a:extLst>
          </p:cNvPr>
          <p:cNvCxnSpPr>
            <a:cxnSpLocks/>
            <a:stCxn id="24" idx="0"/>
          </p:cNvCxnSpPr>
          <p:nvPr/>
        </p:nvCxnSpPr>
        <p:spPr>
          <a:xfrm flipH="1" flipV="1">
            <a:off x="2438331" y="4430823"/>
            <a:ext cx="117247" cy="907911"/>
          </a:xfrm>
          <a:prstGeom prst="straightConnector1">
            <a:avLst/>
          </a:prstGeom>
          <a:ln w="101600" cap="rnd">
            <a:solidFill>
              <a:srgbClr val="2602BE"/>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48" name="Grafik 47" descr="Auge mit einfarbiger Füllung">
            <a:extLst>
              <a:ext uri="{FF2B5EF4-FFF2-40B4-BE49-F238E27FC236}">
                <a16:creationId xmlns:a16="http://schemas.microsoft.com/office/drawing/2014/main" id="{01FD20E3-1FAA-FB1D-3E8B-77987564FD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9543" y="4635823"/>
            <a:ext cx="694084" cy="694084"/>
          </a:xfrm>
          <a:prstGeom prst="rect">
            <a:avLst/>
          </a:prstGeom>
        </p:spPr>
      </p:pic>
      <p:cxnSp>
        <p:nvCxnSpPr>
          <p:cNvPr id="56" name="Gerade Verbindung mit Pfeil 55">
            <a:extLst>
              <a:ext uri="{FF2B5EF4-FFF2-40B4-BE49-F238E27FC236}">
                <a16:creationId xmlns:a16="http://schemas.microsoft.com/office/drawing/2014/main" id="{3C19E817-28D7-A0B6-0C18-01DA7AC93C75}"/>
              </a:ext>
            </a:extLst>
          </p:cNvPr>
          <p:cNvCxnSpPr>
            <a:cxnSpLocks/>
          </p:cNvCxnSpPr>
          <p:nvPr/>
        </p:nvCxnSpPr>
        <p:spPr>
          <a:xfrm flipH="1" flipV="1">
            <a:off x="907522" y="5372847"/>
            <a:ext cx="1538226" cy="37085"/>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E2C731C7-9E6E-842E-64E7-45995554F71E}"/>
              </a:ext>
            </a:extLst>
          </p:cNvPr>
          <p:cNvSpPr txBox="1"/>
          <p:nvPr/>
        </p:nvSpPr>
        <p:spPr>
          <a:xfrm>
            <a:off x="6344153" y="4210804"/>
            <a:ext cx="5591032" cy="2031325"/>
          </a:xfrm>
          <a:prstGeom prst="rect">
            <a:avLst/>
          </a:prstGeom>
          <a:noFill/>
        </p:spPr>
        <p:txBody>
          <a:bodyPr wrap="square" rtlCol="0">
            <a:spAutoFit/>
          </a:bodyPr>
          <a:lstStyle/>
          <a:p>
            <a:r>
              <a:rPr lang="de-DE" dirty="0"/>
              <a:t>Diese Situation ist etwas schwieriger. Die </a:t>
            </a:r>
            <a:r>
              <a:rPr lang="de-DE" dirty="0" err="1"/>
              <a:t>SRin</a:t>
            </a:r>
            <a:r>
              <a:rPr lang="de-DE" dirty="0"/>
              <a:t>/der SR muss primär sowohl die Ausführung als auch die Mauer im Blick haben (Position 1). Nach der Ausführung ist dann ein dynamisches Nachrücken gefragt, damit die Zweikämpfe im Strafraum gut bewertet werden können (Position 2). Die </a:t>
            </a:r>
            <a:r>
              <a:rPr lang="de-DE" dirty="0" err="1"/>
              <a:t>SRin</a:t>
            </a:r>
            <a:r>
              <a:rPr lang="de-DE" dirty="0"/>
              <a:t>/der SR hat zudem ein Auge auf den rückwärtigen (Flucht)Raum.</a:t>
            </a:r>
          </a:p>
        </p:txBody>
      </p:sp>
      <p:sp>
        <p:nvSpPr>
          <p:cNvPr id="24" name="Ellipse 23">
            <a:extLst>
              <a:ext uri="{FF2B5EF4-FFF2-40B4-BE49-F238E27FC236}">
                <a16:creationId xmlns:a16="http://schemas.microsoft.com/office/drawing/2014/main" id="{3755EDB3-DC1B-C636-446C-FFF2A3450E59}"/>
              </a:ext>
            </a:extLst>
          </p:cNvPr>
          <p:cNvSpPr/>
          <p:nvPr/>
        </p:nvSpPr>
        <p:spPr>
          <a:xfrm>
            <a:off x="2429578" y="5338734"/>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40E8854C-A8E2-E843-E376-55B4EE61CFD0}"/>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Ellipse 58">
            <a:extLst>
              <a:ext uri="{FF2B5EF4-FFF2-40B4-BE49-F238E27FC236}">
                <a16:creationId xmlns:a16="http://schemas.microsoft.com/office/drawing/2014/main" id="{C0263A71-C531-0494-30FA-CD0E74E31DBB}"/>
              </a:ext>
            </a:extLst>
          </p:cNvPr>
          <p:cNvSpPr/>
          <p:nvPr/>
        </p:nvSpPr>
        <p:spPr>
          <a:xfrm>
            <a:off x="2287158" y="4156862"/>
            <a:ext cx="252000" cy="252000"/>
          </a:xfrm>
          <a:prstGeom prst="ellipse">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feld 48">
            <a:extLst>
              <a:ext uri="{FF2B5EF4-FFF2-40B4-BE49-F238E27FC236}">
                <a16:creationId xmlns:a16="http://schemas.microsoft.com/office/drawing/2014/main" id="{B021A20A-9A5D-1414-A74F-63458385F027}"/>
              </a:ext>
            </a:extLst>
          </p:cNvPr>
          <p:cNvSpPr txBox="1"/>
          <p:nvPr/>
        </p:nvSpPr>
        <p:spPr>
          <a:xfrm>
            <a:off x="2626532" y="5160784"/>
            <a:ext cx="5417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effectLst/>
                <a:uLnTx/>
                <a:uFillTx/>
                <a:latin typeface="Calibri" panose="020F0502020204030204"/>
                <a:ea typeface="+mn-ea"/>
                <a:cs typeface="+mn-cs"/>
              </a:rPr>
              <a:t>1</a:t>
            </a:r>
          </a:p>
        </p:txBody>
      </p:sp>
      <p:sp>
        <p:nvSpPr>
          <p:cNvPr id="50" name="Textfeld 49">
            <a:extLst>
              <a:ext uri="{FF2B5EF4-FFF2-40B4-BE49-F238E27FC236}">
                <a16:creationId xmlns:a16="http://schemas.microsoft.com/office/drawing/2014/main" id="{B1EE5D8A-B3F4-1366-F2B1-CEA6D50ACC4A}"/>
              </a:ext>
            </a:extLst>
          </p:cNvPr>
          <p:cNvSpPr txBox="1"/>
          <p:nvPr/>
        </p:nvSpPr>
        <p:spPr>
          <a:xfrm>
            <a:off x="2463010" y="3975445"/>
            <a:ext cx="5417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latin typeface="Calibri" panose="020F0502020204030204"/>
              </a:rPr>
              <a:t>2</a:t>
            </a:r>
            <a:endParaRPr kumimoji="0" lang="de-DE" sz="2000" b="1"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3100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A3528-91BA-241A-1FEB-7038584211E3}"/>
              </a:ext>
            </a:extLst>
          </p:cNvPr>
          <p:cNvSpPr>
            <a:spLocks noGrp="1"/>
          </p:cNvSpPr>
          <p:nvPr>
            <p:ph type="title"/>
          </p:nvPr>
        </p:nvSpPr>
        <p:spPr>
          <a:xfrm>
            <a:off x="446284" y="712800"/>
            <a:ext cx="10113366" cy="371897"/>
          </a:xfrm>
        </p:spPr>
        <p:txBody>
          <a:bodyPr/>
          <a:lstStyle/>
          <a:p>
            <a:r>
              <a:rPr lang="de-DE" dirty="0"/>
              <a:t>1. Analyse Stellungsspiel Freistoßausführung</a:t>
            </a:r>
          </a:p>
        </p:txBody>
      </p:sp>
      <p:sp>
        <p:nvSpPr>
          <p:cNvPr id="3" name="Datumsplatzhalter 2">
            <a:extLst>
              <a:ext uri="{FF2B5EF4-FFF2-40B4-BE49-F238E27FC236}">
                <a16:creationId xmlns:a16="http://schemas.microsoft.com/office/drawing/2014/main" id="{DC443477-D6D7-CB38-A382-29039A4DA77A}"/>
              </a:ext>
            </a:extLst>
          </p:cNvPr>
          <p:cNvSpPr>
            <a:spLocks noGrp="1"/>
          </p:cNvSpPr>
          <p:nvPr>
            <p:ph type="dt" sz="half" idx="10"/>
          </p:nvPr>
        </p:nvSpPr>
        <p:spPr/>
        <p:txBody>
          <a:bodyPr/>
          <a:lstStyle/>
          <a:p>
            <a:fld id="{6892422E-D617-48A0-A933-C6694FA5C717}" type="datetime1">
              <a:rPr lang="de-DE" noProof="0" smtClean="0"/>
              <a:t>13.02.2024</a:t>
            </a:fld>
            <a:endParaRPr lang="de-DE" noProof="0" dirty="0"/>
          </a:p>
        </p:txBody>
      </p:sp>
      <p:sp>
        <p:nvSpPr>
          <p:cNvPr id="4" name="Fußzeilenplatzhalter 3">
            <a:extLst>
              <a:ext uri="{FF2B5EF4-FFF2-40B4-BE49-F238E27FC236}">
                <a16:creationId xmlns:a16="http://schemas.microsoft.com/office/drawing/2014/main" id="{070AB5AD-0531-6948-37FB-D22FDEF1C54B}"/>
              </a:ext>
            </a:extLst>
          </p:cNvPr>
          <p:cNvSpPr>
            <a:spLocks noGrp="1"/>
          </p:cNvSpPr>
          <p:nvPr>
            <p:ph type="ftr" sz="quarter" idx="11"/>
          </p:nvPr>
        </p:nvSpPr>
        <p:spPr/>
        <p:txBody>
          <a:bodyPr/>
          <a:lstStyle/>
          <a:p>
            <a:r>
              <a:rPr lang="de-DE" noProof="0" dirty="0"/>
              <a:t>/  Platzhalter für den Titel der Präsentation</a:t>
            </a:r>
          </a:p>
        </p:txBody>
      </p:sp>
      <p:sp>
        <p:nvSpPr>
          <p:cNvPr id="5" name="Foliennummernplatzhalter 4">
            <a:extLst>
              <a:ext uri="{FF2B5EF4-FFF2-40B4-BE49-F238E27FC236}">
                <a16:creationId xmlns:a16="http://schemas.microsoft.com/office/drawing/2014/main" id="{37136412-DD6A-DC7F-91DD-DCDE9C74508C}"/>
              </a:ext>
            </a:extLst>
          </p:cNvPr>
          <p:cNvSpPr>
            <a:spLocks noGrp="1"/>
          </p:cNvSpPr>
          <p:nvPr>
            <p:ph type="sldNum" sz="quarter" idx="12"/>
          </p:nvPr>
        </p:nvSpPr>
        <p:spPr/>
        <p:txBody>
          <a:bodyPr/>
          <a:lstStyle/>
          <a:p>
            <a:r>
              <a:rPr lang="de-DE" noProof="0"/>
              <a:t>Seite </a:t>
            </a:r>
            <a:fld id="{105F6080-11B6-4F5B-BFCF-ADAD48E4948B}" type="slidenum">
              <a:rPr lang="de-DE" noProof="0" smtClean="0"/>
              <a:pPr/>
              <a:t>3</a:t>
            </a:fld>
            <a:endParaRPr lang="de-DE" noProof="0" dirty="0"/>
          </a:p>
        </p:txBody>
      </p:sp>
      <p:sp>
        <p:nvSpPr>
          <p:cNvPr id="6" name="Textplatzhalter 5">
            <a:extLst>
              <a:ext uri="{FF2B5EF4-FFF2-40B4-BE49-F238E27FC236}">
                <a16:creationId xmlns:a16="http://schemas.microsoft.com/office/drawing/2014/main" id="{678C7BF1-BD2F-11A3-0F52-6A6A78A1539A}"/>
              </a:ext>
            </a:extLst>
          </p:cNvPr>
          <p:cNvSpPr>
            <a:spLocks noGrp="1"/>
          </p:cNvSpPr>
          <p:nvPr>
            <p:ph type="body" sz="quarter" idx="16"/>
          </p:nvPr>
        </p:nvSpPr>
        <p:spPr/>
        <p:txBody>
          <a:bodyPr/>
          <a:lstStyle/>
          <a:p>
            <a:r>
              <a:rPr lang="de-DE" dirty="0"/>
              <a:t>Stellungsspiel bei Standards</a:t>
            </a:r>
          </a:p>
        </p:txBody>
      </p:sp>
      <p:pic>
        <p:nvPicPr>
          <p:cNvPr id="8" name="Grafik 7">
            <a:extLst>
              <a:ext uri="{FF2B5EF4-FFF2-40B4-BE49-F238E27FC236}">
                <a16:creationId xmlns:a16="http://schemas.microsoft.com/office/drawing/2014/main" id="{184CA3CD-130C-956C-CCFB-61264B61EFE5}"/>
              </a:ext>
            </a:extLst>
          </p:cNvPr>
          <p:cNvPicPr>
            <a:picLocks noChangeAspect="1"/>
          </p:cNvPicPr>
          <p:nvPr/>
        </p:nvPicPr>
        <p:blipFill rotWithShape="1">
          <a:blip r:embed="rId2"/>
          <a:srcRect t="2449"/>
          <a:stretch/>
        </p:blipFill>
        <p:spPr>
          <a:xfrm>
            <a:off x="1415480" y="1665950"/>
            <a:ext cx="8856984" cy="4437551"/>
          </a:xfrm>
          <a:prstGeom prst="rect">
            <a:avLst/>
          </a:prstGeom>
        </p:spPr>
      </p:pic>
      <p:sp>
        <p:nvSpPr>
          <p:cNvPr id="11" name="Textfeld 10">
            <a:extLst>
              <a:ext uri="{FF2B5EF4-FFF2-40B4-BE49-F238E27FC236}">
                <a16:creationId xmlns:a16="http://schemas.microsoft.com/office/drawing/2014/main" id="{9024B8DE-B460-7C64-28A3-A23FDACE3E45}"/>
              </a:ext>
            </a:extLst>
          </p:cNvPr>
          <p:cNvSpPr txBox="1"/>
          <p:nvPr/>
        </p:nvSpPr>
        <p:spPr>
          <a:xfrm>
            <a:off x="551384" y="1222952"/>
            <a:ext cx="9433048" cy="256480"/>
          </a:xfrm>
          <a:prstGeom prst="rect">
            <a:avLst/>
          </a:prstGeom>
          <a:noFill/>
        </p:spPr>
        <p:txBody>
          <a:bodyPr wrap="square" lIns="0" tIns="0" rIns="0" bIns="0" rtlCol="0">
            <a:spAutoFit/>
          </a:bodyPr>
          <a:lstStyle/>
          <a:p>
            <a:pPr marL="180000" indent="-180000">
              <a:lnSpc>
                <a:spcPts val="2000"/>
              </a:lnSpc>
              <a:spcBef>
                <a:spcPts val="400"/>
              </a:spcBef>
              <a:buClr>
                <a:schemeClr val="accent2"/>
              </a:buClr>
              <a:buFont typeface="DFB Sans Ofc" panose="020B0503030500020204"/>
              <a:buChar char="›"/>
            </a:pPr>
            <a:r>
              <a:rPr lang="de-DE" b="1" dirty="0">
                <a:solidFill>
                  <a:srgbClr val="FF0000"/>
                </a:solidFill>
              </a:rPr>
              <a:t>Aufgabe: Diskutiert und bewertet das gezeigte Stellungsspiel (Vor-/Nachteile/Sonstiges).</a:t>
            </a:r>
          </a:p>
        </p:txBody>
      </p:sp>
    </p:spTree>
    <p:extLst>
      <p:ext uri="{BB962C8B-B14F-4D97-AF65-F5344CB8AC3E}">
        <p14:creationId xmlns:p14="http://schemas.microsoft.com/office/powerpoint/2010/main" val="2870865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0B040A9D-6FE8-0168-8161-5834CAA55998}"/>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87A15718-6B4B-FB20-848B-9C55B9B7440F}"/>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1CF3747E-89AE-F000-5B62-54A16E4F4A80}"/>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CFAE689F-DA6A-E4C5-4249-C94EB092EA0F}"/>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D31E7D1F-AB4F-7F7D-54D1-E24C97CED71E}"/>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2B84EE81-CF0F-E142-D8E6-CBC3E87729B1}"/>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FAFDD786-BB1B-BA01-672C-38EE52EE05EB}"/>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5451111A-D464-34F9-E87A-19755DCB8F6C}"/>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1CC36299-BDC0-09A3-E5C2-C3E3F7801B77}"/>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2AA5B0B2-06C1-0B75-E6E4-045DA3445B12}"/>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4E3A494E-3738-0804-8097-86D8A0F80384}"/>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C4BC74E4-755D-5AD2-3F44-AE0B377B70D9}"/>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AA4BF685-29BE-1646-B9BE-07F84F1FEDA0}"/>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352F9B3A-D089-7A0C-60EC-848C24EA5359}"/>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32194F3B-E453-F8D1-7447-8D9859470EBF}"/>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32CA83CD-98C1-3085-2AAF-ED822C8939FA}"/>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483668A5-2C05-B1A6-64D7-BE7A64EE4BBC}"/>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164A0AC0-CF72-01F9-201D-86CB46E323D2}"/>
              </a:ext>
            </a:extLst>
          </p:cNvPr>
          <p:cNvSpPr/>
          <p:nvPr/>
        </p:nvSpPr>
        <p:spPr>
          <a:xfrm>
            <a:off x="1144257" y="292053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0113DD59-738A-C4D8-F7A4-1ADD826F851E}"/>
              </a:ext>
            </a:extLst>
          </p:cNvPr>
          <p:cNvSpPr/>
          <p:nvPr/>
        </p:nvSpPr>
        <p:spPr>
          <a:xfrm>
            <a:off x="1364404" y="380291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7ECE6A04-DDB6-AC2A-46B1-00DD881B0667}"/>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CFC08F69-5827-CD0E-7B4B-036DABD5CE78}"/>
              </a:ext>
            </a:extLst>
          </p:cNvPr>
          <p:cNvSpPr/>
          <p:nvPr/>
        </p:nvSpPr>
        <p:spPr>
          <a:xfrm>
            <a:off x="1628606" y="355868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F2DF4710-BA5D-26C9-EB24-5907DF266FED}"/>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7B537684-E0AC-1B5B-C442-1C370158DCCC}"/>
              </a:ext>
            </a:extLst>
          </p:cNvPr>
          <p:cNvSpPr/>
          <p:nvPr/>
        </p:nvSpPr>
        <p:spPr>
          <a:xfrm>
            <a:off x="1206934" y="88533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C2FE1CAE-5B85-17F4-9E6F-ED06EC27189B}"/>
              </a:ext>
            </a:extLst>
          </p:cNvPr>
          <p:cNvSpPr/>
          <p:nvPr/>
        </p:nvSpPr>
        <p:spPr>
          <a:xfrm>
            <a:off x="1619871" y="432112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467273E5-ECAF-54DA-36C8-B83C1884888A}"/>
              </a:ext>
            </a:extLst>
          </p:cNvPr>
          <p:cNvSpPr/>
          <p:nvPr/>
        </p:nvSpPr>
        <p:spPr>
          <a:xfrm>
            <a:off x="4902756" y="487387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BB8E41BE-2B0F-113E-A85F-74AD861D4F4B}"/>
              </a:ext>
            </a:extLst>
          </p:cNvPr>
          <p:cNvSpPr/>
          <p:nvPr/>
        </p:nvSpPr>
        <p:spPr>
          <a:xfrm>
            <a:off x="1275481" y="320570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6C20486B-37F3-0AA0-7BAE-F0D70FEA6504}"/>
              </a:ext>
            </a:extLst>
          </p:cNvPr>
          <p:cNvSpPr/>
          <p:nvPr/>
        </p:nvSpPr>
        <p:spPr>
          <a:xfrm>
            <a:off x="5439871" y="38388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E4753B68-6D05-B6E0-F6DB-A0C7B77E09AA}"/>
              </a:ext>
            </a:extLst>
          </p:cNvPr>
          <p:cNvSpPr/>
          <p:nvPr/>
        </p:nvSpPr>
        <p:spPr>
          <a:xfrm>
            <a:off x="1727192" y="316759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FC625914-3A09-186B-D89E-8D119BACFEBB}"/>
              </a:ext>
            </a:extLst>
          </p:cNvPr>
          <p:cNvSpPr/>
          <p:nvPr/>
        </p:nvSpPr>
        <p:spPr>
          <a:xfrm>
            <a:off x="1213012" y="354437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9EEEC687-1A4B-44F4-7280-A71DF796B426}"/>
              </a:ext>
            </a:extLst>
          </p:cNvPr>
          <p:cNvSpPr/>
          <p:nvPr/>
        </p:nvSpPr>
        <p:spPr>
          <a:xfrm>
            <a:off x="5289765" y="19286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92FFE9E5-4E3E-6DDF-C0C1-7206659A958D}"/>
              </a:ext>
            </a:extLst>
          </p:cNvPr>
          <p:cNvSpPr/>
          <p:nvPr/>
        </p:nvSpPr>
        <p:spPr>
          <a:xfrm>
            <a:off x="3204235" y="323265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E624741D-3188-2867-1F0F-5DE8F2A66125}"/>
              </a:ext>
            </a:extLst>
          </p:cNvPr>
          <p:cNvSpPr/>
          <p:nvPr/>
        </p:nvSpPr>
        <p:spPr>
          <a:xfrm>
            <a:off x="3462468" y="299365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2628F6BD-BCF5-C072-3236-7626A6D57279}"/>
              </a:ext>
            </a:extLst>
          </p:cNvPr>
          <p:cNvSpPr/>
          <p:nvPr/>
        </p:nvSpPr>
        <p:spPr>
          <a:xfrm>
            <a:off x="1077288" y="332686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85B71D0B-F118-ABDD-EAE6-BDC852FF3AE3}"/>
              </a:ext>
            </a:extLst>
          </p:cNvPr>
          <p:cNvSpPr/>
          <p:nvPr/>
        </p:nvSpPr>
        <p:spPr>
          <a:xfrm>
            <a:off x="1391336" y="409375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FB64CE3C-112D-4F25-3833-7CD30E773B6D}"/>
              </a:ext>
            </a:extLst>
          </p:cNvPr>
          <p:cNvSpPr/>
          <p:nvPr/>
        </p:nvSpPr>
        <p:spPr>
          <a:xfrm>
            <a:off x="850596" y="199329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D8584539-D14B-1442-6C91-92A4E852EFC7}"/>
              </a:ext>
            </a:extLst>
          </p:cNvPr>
          <p:cNvSpPr/>
          <p:nvPr/>
        </p:nvSpPr>
        <p:spPr>
          <a:xfrm>
            <a:off x="4578828" y="335625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FA34B49A-F915-CBB5-A6CB-F2D254FC2AFF}"/>
              </a:ext>
            </a:extLst>
          </p:cNvPr>
          <p:cNvSpPr/>
          <p:nvPr/>
        </p:nvSpPr>
        <p:spPr>
          <a:xfrm>
            <a:off x="548707" y="180911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2B9BDAED-4E3C-7C80-89B7-A42CC11CB1EB}"/>
              </a:ext>
            </a:extLst>
          </p:cNvPr>
          <p:cNvSpPr/>
          <p:nvPr/>
        </p:nvSpPr>
        <p:spPr>
          <a:xfrm>
            <a:off x="1389335" y="336167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9801351F-E955-3C7D-A7BB-3EC3C65685B3}"/>
              </a:ext>
            </a:extLst>
          </p:cNvPr>
          <p:cNvSpPr/>
          <p:nvPr/>
        </p:nvSpPr>
        <p:spPr>
          <a:xfrm>
            <a:off x="691531" y="191675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B5C75015-EB08-754A-B757-0E46247D958C}"/>
              </a:ext>
            </a:extLst>
          </p:cNvPr>
          <p:cNvSpPr/>
          <p:nvPr/>
        </p:nvSpPr>
        <p:spPr>
          <a:xfrm>
            <a:off x="589934" y="100142"/>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C2FAAD0F-F16A-0AD6-D47F-613E0AF73683}"/>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744DA06D-EAB7-7E28-5DCC-04E7FA990708}"/>
              </a:ext>
            </a:extLst>
          </p:cNvPr>
          <p:cNvSpPr txBox="1"/>
          <p:nvPr/>
        </p:nvSpPr>
        <p:spPr>
          <a:xfrm>
            <a:off x="3893740" y="319731"/>
            <a:ext cx="22978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Freistoß</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0000"/>
                </a:solidFill>
                <a:latin typeface="Calibri" panose="020F0502020204030204"/>
              </a:rPr>
              <a:t>Lösung</a:t>
            </a:r>
            <a:endPar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5" name="Ellipse 44">
            <a:extLst>
              <a:ext uri="{FF2B5EF4-FFF2-40B4-BE49-F238E27FC236}">
                <a16:creationId xmlns:a16="http://schemas.microsoft.com/office/drawing/2014/main" id="{C0454EEA-F6C4-05C1-A9A4-B9AE2E27BF04}"/>
              </a:ext>
            </a:extLst>
          </p:cNvPr>
          <p:cNvSpPr/>
          <p:nvPr/>
        </p:nvSpPr>
        <p:spPr>
          <a:xfrm>
            <a:off x="1051012" y="1069875"/>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Gerade Verbindung mit Pfeil 24">
            <a:extLst>
              <a:ext uri="{FF2B5EF4-FFF2-40B4-BE49-F238E27FC236}">
                <a16:creationId xmlns:a16="http://schemas.microsoft.com/office/drawing/2014/main" id="{A4C90F19-5AD1-6A7E-DD64-657913D4AFCB}"/>
              </a:ext>
            </a:extLst>
          </p:cNvPr>
          <p:cNvCxnSpPr>
            <a:cxnSpLocks/>
          </p:cNvCxnSpPr>
          <p:nvPr/>
        </p:nvCxnSpPr>
        <p:spPr>
          <a:xfrm flipH="1" flipV="1">
            <a:off x="1600815" y="2612989"/>
            <a:ext cx="1264432" cy="1333680"/>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pic>
        <p:nvPicPr>
          <p:cNvPr id="46" name="Grafik 45" descr="Auge mit einfarbiger Füllung">
            <a:extLst>
              <a:ext uri="{FF2B5EF4-FFF2-40B4-BE49-F238E27FC236}">
                <a16:creationId xmlns:a16="http://schemas.microsoft.com/office/drawing/2014/main" id="{95A3E107-D306-CFA6-478B-85F8901A5B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3745" y="3879037"/>
            <a:ext cx="694084" cy="694084"/>
          </a:xfrm>
          <a:prstGeom prst="rect">
            <a:avLst/>
          </a:prstGeom>
        </p:spPr>
      </p:pic>
      <p:cxnSp>
        <p:nvCxnSpPr>
          <p:cNvPr id="47" name="Gerade Verbindung mit Pfeil 46">
            <a:extLst>
              <a:ext uri="{FF2B5EF4-FFF2-40B4-BE49-F238E27FC236}">
                <a16:creationId xmlns:a16="http://schemas.microsoft.com/office/drawing/2014/main" id="{1CFF5EC3-B441-5DE4-8865-6F1631D42A6A}"/>
              </a:ext>
            </a:extLst>
          </p:cNvPr>
          <p:cNvCxnSpPr>
            <a:cxnSpLocks/>
          </p:cNvCxnSpPr>
          <p:nvPr/>
        </p:nvCxnSpPr>
        <p:spPr>
          <a:xfrm flipH="1">
            <a:off x="2413542" y="4095275"/>
            <a:ext cx="516105" cy="589021"/>
          </a:xfrm>
          <a:prstGeom prst="straightConnector1">
            <a:avLst/>
          </a:prstGeom>
          <a:ln w="101600" cap="rnd">
            <a:solidFill>
              <a:srgbClr val="2602BE"/>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BEA5B5AE-2A4F-6F5E-BCD2-6C23C111C071}"/>
              </a:ext>
            </a:extLst>
          </p:cNvPr>
          <p:cNvCxnSpPr>
            <a:cxnSpLocks/>
          </p:cNvCxnSpPr>
          <p:nvPr/>
        </p:nvCxnSpPr>
        <p:spPr>
          <a:xfrm flipH="1" flipV="1">
            <a:off x="2147211" y="3891916"/>
            <a:ext cx="695797" cy="129056"/>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B0D23A9A-229D-FA33-8880-2D43FE1389DC}"/>
              </a:ext>
            </a:extLst>
          </p:cNvPr>
          <p:cNvSpPr/>
          <p:nvPr/>
        </p:nvSpPr>
        <p:spPr>
          <a:xfrm>
            <a:off x="2829872" y="3928916"/>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feld 54">
            <a:extLst>
              <a:ext uri="{FF2B5EF4-FFF2-40B4-BE49-F238E27FC236}">
                <a16:creationId xmlns:a16="http://schemas.microsoft.com/office/drawing/2014/main" id="{DD87D7E9-1693-C792-9EF2-F6D07DD5C69D}"/>
              </a:ext>
            </a:extLst>
          </p:cNvPr>
          <p:cNvSpPr txBox="1"/>
          <p:nvPr/>
        </p:nvSpPr>
        <p:spPr>
          <a:xfrm>
            <a:off x="6485626" y="4483318"/>
            <a:ext cx="5591032" cy="2031325"/>
          </a:xfrm>
          <a:prstGeom prst="rect">
            <a:avLst/>
          </a:prstGeom>
          <a:noFill/>
        </p:spPr>
        <p:txBody>
          <a:bodyPr wrap="square" rtlCol="0">
            <a:spAutoFit/>
          </a:bodyPr>
          <a:lstStyle/>
          <a:p>
            <a:r>
              <a:rPr lang="de-DE" dirty="0"/>
              <a:t>Die Position ermöglicht eine gute Seiteneinsicht. Auch kann die Ausführung beobachtet werden. Die Mauer ist auch hier idealerweise von SR*in und SRA*in im Blick zu behalten. Dynamisch zu bleiben, damit das Stellungsspiel auf die unterschiedlichen Varianten angepasst werden kann, ist weiterhin geboten. Die </a:t>
            </a:r>
            <a:r>
              <a:rPr lang="de-DE" dirty="0" err="1"/>
              <a:t>SRin</a:t>
            </a:r>
            <a:r>
              <a:rPr lang="de-DE" dirty="0"/>
              <a:t>/der SR hat zudem ein Auge auf den rückwärtigen (Flucht)Raum.</a:t>
            </a:r>
          </a:p>
        </p:txBody>
      </p:sp>
    </p:spTree>
    <p:extLst>
      <p:ext uri="{BB962C8B-B14F-4D97-AF65-F5344CB8AC3E}">
        <p14:creationId xmlns:p14="http://schemas.microsoft.com/office/powerpoint/2010/main" val="75708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1443E840-216F-2DFF-B445-60EBDDF09702}"/>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C78BE9CB-D2CF-89C4-BC5B-005FC6C7F0D5}"/>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8D42B374-830B-8AE1-C5E0-70593DD8487A}"/>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8F6BD38D-BE64-DB72-C509-6DDF5F62206F}"/>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FB03B47F-E771-C9C4-1F9F-0C35EA919336}"/>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5CC28CEF-DACA-F29D-0929-9436FD40382C}"/>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FA58BEF1-FA14-6961-7B6D-453DCACE4111}"/>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E69D44A5-D52D-1B43-031F-7A2D95C97860}"/>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A0A5A063-F7DA-A5BF-2EC7-A03C70E8C1BE}"/>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4D8FB254-63ED-88BC-2B17-41FF57A8655D}"/>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1792C055-6159-814D-7131-08B8FE160AC1}"/>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3A00252C-A01D-3A67-5907-C4408B1EB972}"/>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B1BF01DA-4449-7AD5-D882-97840D1D1BFD}"/>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CC20D933-F548-EDC7-04A6-023C71DBF579}"/>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E1C51602-2127-7CA7-FEC8-39D209BE8688}"/>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B14280A9-FACA-9705-C6C5-21F077DCDD8C}"/>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D8A95DB4-5497-5E54-F910-3E6D264D1D3E}"/>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E09E4336-9875-F1AE-6BFC-EC8BABF008B9}"/>
              </a:ext>
            </a:extLst>
          </p:cNvPr>
          <p:cNvSpPr/>
          <p:nvPr/>
        </p:nvSpPr>
        <p:spPr>
          <a:xfrm>
            <a:off x="2003582" y="289825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F3EE0B71-DC44-F6C7-B7F1-A4C547C5C8C9}"/>
              </a:ext>
            </a:extLst>
          </p:cNvPr>
          <p:cNvSpPr/>
          <p:nvPr/>
        </p:nvSpPr>
        <p:spPr>
          <a:xfrm>
            <a:off x="1966463" y="381068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697197CD-8D5D-4D31-7DA5-0405C0971B1F}"/>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81555700-74EA-43C5-A86D-A79EA143B0C3}"/>
              </a:ext>
            </a:extLst>
          </p:cNvPr>
          <p:cNvSpPr/>
          <p:nvPr/>
        </p:nvSpPr>
        <p:spPr>
          <a:xfrm>
            <a:off x="2061284" y="272901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A94270A1-09E2-7B59-FE6C-682C2D3FF43C}"/>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A3FFC32E-2596-F83F-2C9A-E34657A7A9B9}"/>
              </a:ext>
            </a:extLst>
          </p:cNvPr>
          <p:cNvSpPr/>
          <p:nvPr/>
        </p:nvSpPr>
        <p:spPr>
          <a:xfrm>
            <a:off x="4046659" y="317331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06D04CBE-26C3-CAE0-0D41-39D9B1E259EF}"/>
              </a:ext>
            </a:extLst>
          </p:cNvPr>
          <p:cNvSpPr/>
          <p:nvPr/>
        </p:nvSpPr>
        <p:spPr>
          <a:xfrm>
            <a:off x="2176685" y="401647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66CF7CCC-326F-708B-1B52-28B6B4CA3A03}"/>
              </a:ext>
            </a:extLst>
          </p:cNvPr>
          <p:cNvSpPr/>
          <p:nvPr/>
        </p:nvSpPr>
        <p:spPr>
          <a:xfrm>
            <a:off x="4902756" y="487387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4A2E5EED-AE3C-E74A-AABC-71529A387D12}"/>
              </a:ext>
            </a:extLst>
          </p:cNvPr>
          <p:cNvSpPr/>
          <p:nvPr/>
        </p:nvSpPr>
        <p:spPr>
          <a:xfrm>
            <a:off x="2066765" y="211740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9A2F71B0-97D2-5E5F-3E77-AC228FD6595B}"/>
              </a:ext>
            </a:extLst>
          </p:cNvPr>
          <p:cNvSpPr/>
          <p:nvPr/>
        </p:nvSpPr>
        <p:spPr>
          <a:xfrm>
            <a:off x="5633778" y="387406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AA964020-42D2-DC3E-047C-49B33D70A9EA}"/>
              </a:ext>
            </a:extLst>
          </p:cNvPr>
          <p:cNvSpPr/>
          <p:nvPr/>
        </p:nvSpPr>
        <p:spPr>
          <a:xfrm>
            <a:off x="2220346" y="303840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1BBC191A-A1A7-6A83-0EB9-2E4013448FED}"/>
              </a:ext>
            </a:extLst>
          </p:cNvPr>
          <p:cNvSpPr/>
          <p:nvPr/>
        </p:nvSpPr>
        <p:spPr>
          <a:xfrm>
            <a:off x="2086821" y="342531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BA7DA584-BC51-3061-20FB-8CB3C399CDEB}"/>
              </a:ext>
            </a:extLst>
          </p:cNvPr>
          <p:cNvSpPr/>
          <p:nvPr/>
        </p:nvSpPr>
        <p:spPr>
          <a:xfrm>
            <a:off x="5289765" y="19286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2D1C8F77-AD1E-449F-5C08-1E92896F60B8}"/>
              </a:ext>
            </a:extLst>
          </p:cNvPr>
          <p:cNvSpPr/>
          <p:nvPr/>
        </p:nvSpPr>
        <p:spPr>
          <a:xfrm>
            <a:off x="4198466" y="368468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83B9BD04-D4B6-49D1-9A77-35B6D3C3AB7F}"/>
              </a:ext>
            </a:extLst>
          </p:cNvPr>
          <p:cNvSpPr/>
          <p:nvPr/>
        </p:nvSpPr>
        <p:spPr>
          <a:xfrm>
            <a:off x="4712516" y="24870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15B93773-257F-40C9-191A-81952EC0D323}"/>
              </a:ext>
            </a:extLst>
          </p:cNvPr>
          <p:cNvSpPr/>
          <p:nvPr/>
        </p:nvSpPr>
        <p:spPr>
          <a:xfrm>
            <a:off x="2056039" y="241635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3A3225C1-62FF-AD34-EEA6-54EAEB85AF06}"/>
              </a:ext>
            </a:extLst>
          </p:cNvPr>
          <p:cNvSpPr/>
          <p:nvPr/>
        </p:nvSpPr>
        <p:spPr>
          <a:xfrm>
            <a:off x="1937011" y="316874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0A1CCCA8-9F7B-546F-6151-C03F18A8EEC1}"/>
              </a:ext>
            </a:extLst>
          </p:cNvPr>
          <p:cNvSpPr/>
          <p:nvPr/>
        </p:nvSpPr>
        <p:spPr>
          <a:xfrm>
            <a:off x="2966242" y="365546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6BD79895-CE01-456A-84B7-CD0E579C19F3}"/>
              </a:ext>
            </a:extLst>
          </p:cNvPr>
          <p:cNvSpPr/>
          <p:nvPr/>
        </p:nvSpPr>
        <p:spPr>
          <a:xfrm>
            <a:off x="5285641"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EB617D62-4454-79A1-30FB-690EB6711B5A}"/>
              </a:ext>
            </a:extLst>
          </p:cNvPr>
          <p:cNvSpPr/>
          <p:nvPr/>
        </p:nvSpPr>
        <p:spPr>
          <a:xfrm>
            <a:off x="2966446" y="315949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94E8B12D-2944-EDA7-5CAF-CA4E77CFFD6C}"/>
              </a:ext>
            </a:extLst>
          </p:cNvPr>
          <p:cNvSpPr/>
          <p:nvPr/>
        </p:nvSpPr>
        <p:spPr>
          <a:xfrm>
            <a:off x="2969829" y="291240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7D40498A-DEFE-50D9-AD57-363316A114D1}"/>
              </a:ext>
            </a:extLst>
          </p:cNvPr>
          <p:cNvSpPr/>
          <p:nvPr/>
        </p:nvSpPr>
        <p:spPr>
          <a:xfrm>
            <a:off x="2962362" y="340211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F10B71E1-978A-DDF6-7306-946894772BFE}"/>
              </a:ext>
            </a:extLst>
          </p:cNvPr>
          <p:cNvSpPr/>
          <p:nvPr/>
        </p:nvSpPr>
        <p:spPr>
          <a:xfrm>
            <a:off x="1745228" y="139468"/>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440C1930-7383-95ED-5887-D0EE930B530D}"/>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50F73365-24D0-B352-4592-CED982048BD6}"/>
              </a:ext>
            </a:extLst>
          </p:cNvPr>
          <p:cNvSpPr txBox="1"/>
          <p:nvPr/>
        </p:nvSpPr>
        <p:spPr>
          <a:xfrm>
            <a:off x="3893740" y="319731"/>
            <a:ext cx="22978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Freistoß</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0000"/>
                </a:solidFill>
                <a:latin typeface="Calibri" panose="020F0502020204030204"/>
              </a:rPr>
              <a:t>Lösung</a:t>
            </a:r>
            <a:endPar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5" name="Ellipse 44">
            <a:extLst>
              <a:ext uri="{FF2B5EF4-FFF2-40B4-BE49-F238E27FC236}">
                <a16:creationId xmlns:a16="http://schemas.microsoft.com/office/drawing/2014/main" id="{E860F970-B332-E363-2AF8-996DA033E027}"/>
              </a:ext>
            </a:extLst>
          </p:cNvPr>
          <p:cNvSpPr/>
          <p:nvPr/>
        </p:nvSpPr>
        <p:spPr>
          <a:xfrm>
            <a:off x="3958863" y="3565223"/>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6" name="Gerade Verbindung mit Pfeil 45">
            <a:extLst>
              <a:ext uri="{FF2B5EF4-FFF2-40B4-BE49-F238E27FC236}">
                <a16:creationId xmlns:a16="http://schemas.microsoft.com/office/drawing/2014/main" id="{7F0444E6-C598-441E-1EE0-3C72A0FE561B}"/>
              </a:ext>
            </a:extLst>
          </p:cNvPr>
          <p:cNvCxnSpPr>
            <a:cxnSpLocks/>
          </p:cNvCxnSpPr>
          <p:nvPr/>
        </p:nvCxnSpPr>
        <p:spPr>
          <a:xfrm flipH="1" flipV="1">
            <a:off x="2572082" y="3654114"/>
            <a:ext cx="1041901" cy="707604"/>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pic>
        <p:nvPicPr>
          <p:cNvPr id="47" name="Grafik 46" descr="Auge mit einfarbiger Füllung">
            <a:extLst>
              <a:ext uri="{FF2B5EF4-FFF2-40B4-BE49-F238E27FC236}">
                <a16:creationId xmlns:a16="http://schemas.microsoft.com/office/drawing/2014/main" id="{2641BA9F-24D1-6A40-F85B-F499BAD7B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0680" y="4305794"/>
            <a:ext cx="694084" cy="694084"/>
          </a:xfrm>
          <a:prstGeom prst="rect">
            <a:avLst/>
          </a:prstGeom>
        </p:spPr>
      </p:pic>
      <p:cxnSp>
        <p:nvCxnSpPr>
          <p:cNvPr id="48" name="Gerade Verbindung mit Pfeil 47">
            <a:extLst>
              <a:ext uri="{FF2B5EF4-FFF2-40B4-BE49-F238E27FC236}">
                <a16:creationId xmlns:a16="http://schemas.microsoft.com/office/drawing/2014/main" id="{69A252B7-ACC7-A05F-0495-3A2124A3657A}"/>
              </a:ext>
            </a:extLst>
          </p:cNvPr>
          <p:cNvCxnSpPr>
            <a:cxnSpLocks/>
          </p:cNvCxnSpPr>
          <p:nvPr/>
        </p:nvCxnSpPr>
        <p:spPr>
          <a:xfrm flipH="1" flipV="1">
            <a:off x="2526817" y="4056427"/>
            <a:ext cx="1170856" cy="376607"/>
          </a:xfrm>
          <a:prstGeom prst="straightConnector1">
            <a:avLst/>
          </a:prstGeom>
          <a:ln w="101600" cap="rnd">
            <a:solidFill>
              <a:srgbClr val="2602BE"/>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1B1A739E-613E-A9ED-36A7-AAF9CCE177CC}"/>
              </a:ext>
            </a:extLst>
          </p:cNvPr>
          <p:cNvCxnSpPr>
            <a:cxnSpLocks/>
          </p:cNvCxnSpPr>
          <p:nvPr/>
        </p:nvCxnSpPr>
        <p:spPr>
          <a:xfrm flipH="1" flipV="1">
            <a:off x="3404125" y="3673146"/>
            <a:ext cx="222997" cy="565809"/>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5ED4F8FA-62D8-DEB8-B4A8-4BDF6835E8C6}"/>
              </a:ext>
            </a:extLst>
          </p:cNvPr>
          <p:cNvCxnSpPr>
            <a:cxnSpLocks/>
            <a:endCxn id="45" idx="3"/>
          </p:cNvCxnSpPr>
          <p:nvPr/>
        </p:nvCxnSpPr>
        <p:spPr>
          <a:xfrm flipV="1">
            <a:off x="3715366" y="3811046"/>
            <a:ext cx="285674" cy="537922"/>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BE546FBC-5CA5-5893-FBB8-312B598B49A3}"/>
              </a:ext>
            </a:extLst>
          </p:cNvPr>
          <p:cNvSpPr/>
          <p:nvPr/>
        </p:nvSpPr>
        <p:spPr>
          <a:xfrm>
            <a:off x="3572863" y="4268477"/>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feld 58">
            <a:extLst>
              <a:ext uri="{FF2B5EF4-FFF2-40B4-BE49-F238E27FC236}">
                <a16:creationId xmlns:a16="http://schemas.microsoft.com/office/drawing/2014/main" id="{82FA13F6-B54A-34B4-C75F-2046811B39B4}"/>
              </a:ext>
            </a:extLst>
          </p:cNvPr>
          <p:cNvSpPr txBox="1"/>
          <p:nvPr/>
        </p:nvSpPr>
        <p:spPr>
          <a:xfrm>
            <a:off x="6349243" y="4502676"/>
            <a:ext cx="5591032" cy="1754326"/>
          </a:xfrm>
          <a:prstGeom prst="rect">
            <a:avLst/>
          </a:prstGeom>
          <a:noFill/>
        </p:spPr>
        <p:txBody>
          <a:bodyPr wrap="square" rtlCol="0">
            <a:spAutoFit/>
          </a:bodyPr>
          <a:lstStyle/>
          <a:p>
            <a:r>
              <a:rPr lang="de-DE" dirty="0"/>
              <a:t>Die Position ermöglicht eine gute Seiteneinsicht. Auch können Ausführung und Mauer beobachtet werden. Auch hier gilt es, dynamisch zu bleiben, damit das Stellungsspiel auf die unterschiedlichen Varianten angepasst werden kann. Die </a:t>
            </a:r>
            <a:r>
              <a:rPr lang="de-DE" dirty="0" err="1"/>
              <a:t>SRin</a:t>
            </a:r>
            <a:r>
              <a:rPr lang="de-DE" dirty="0"/>
              <a:t>/der SR hat zudem ein Auge auf den rückwärtigen (Flucht)Raum.</a:t>
            </a:r>
          </a:p>
        </p:txBody>
      </p:sp>
    </p:spTree>
    <p:extLst>
      <p:ext uri="{BB962C8B-B14F-4D97-AF65-F5344CB8AC3E}">
        <p14:creationId xmlns:p14="http://schemas.microsoft.com/office/powerpoint/2010/main" val="2028991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2C2B998B-3157-1776-1316-51FB1383F662}"/>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EC603559-A78E-19C1-C6F0-761571F968C0}"/>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7692EA84-05F2-2484-29D6-B035B99B5896}"/>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5D0E1758-C556-6E4D-B506-07C934F87825}"/>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FB2A70DB-7562-1CE5-DDA9-99A6D6A8214D}"/>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7E2BA3AD-B931-5BFE-F714-66B0DBAB2D6E}"/>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7B1E8F3C-FB58-E1A1-2314-CADA3D238379}"/>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3201C1CE-EB17-A6C5-0943-3FDE3F2B7A47}"/>
              </a:ext>
            </a:extLst>
          </p:cNvPr>
          <p:cNvSpPr/>
          <p:nvPr/>
        </p:nvSpPr>
        <p:spPr>
          <a:xfrm>
            <a:off x="4836000" y="2177845"/>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19F49756-CDBA-998A-481F-956F6EFEC8EF}"/>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B8663EA9-66A9-FF93-479E-60F86F6D2075}"/>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63241B8E-921E-3502-13C6-F86124C076D8}"/>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87990F07-D84F-68A4-4246-2F6680AE76C4}"/>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E84623D3-CB1F-690E-507A-FBA7BDA89F9E}"/>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CA0CB855-2426-2DF7-6FAD-A8A6E73A3D46}"/>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13DDBC3D-2A39-8D09-0BC0-760FEAB559B3}"/>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8B6F3F28-D8DE-4F67-0498-0539822D3FDF}"/>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14E35C11-84D7-A3BA-7C7E-F941959E4896}"/>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7C519E1F-B4E0-7BFD-1DFA-5181CD14EFC7}"/>
              </a:ext>
            </a:extLst>
          </p:cNvPr>
          <p:cNvSpPr/>
          <p:nvPr/>
        </p:nvSpPr>
        <p:spPr>
          <a:xfrm>
            <a:off x="1916501" y="184656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5B38D4B1-B282-5932-8183-B42A4D635915}"/>
              </a:ext>
            </a:extLst>
          </p:cNvPr>
          <p:cNvSpPr/>
          <p:nvPr/>
        </p:nvSpPr>
        <p:spPr>
          <a:xfrm>
            <a:off x="1934380" y="356250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CA8250A0-67E8-E17C-A890-0FD508AE97E3}"/>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ED393F1A-67DD-9ED6-42D0-7C5C1374D4DC}"/>
              </a:ext>
            </a:extLst>
          </p:cNvPr>
          <p:cNvSpPr/>
          <p:nvPr/>
        </p:nvSpPr>
        <p:spPr>
          <a:xfrm>
            <a:off x="2268456" y="270462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BABC8D7F-8737-A29E-42CC-5B3BAA8E4722}"/>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AC09879E-66F7-23C8-B82F-8E1F3A3BBD06}"/>
              </a:ext>
            </a:extLst>
          </p:cNvPr>
          <p:cNvSpPr/>
          <p:nvPr/>
        </p:nvSpPr>
        <p:spPr>
          <a:xfrm>
            <a:off x="2104855" y="308656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AB63CE4F-EA28-1F25-9DCA-CD0FEE2185BE}"/>
              </a:ext>
            </a:extLst>
          </p:cNvPr>
          <p:cNvSpPr/>
          <p:nvPr/>
        </p:nvSpPr>
        <p:spPr>
          <a:xfrm>
            <a:off x="1952835" y="379918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CAE20C20-1594-79DD-F4AE-12C70D5B44CE}"/>
              </a:ext>
            </a:extLst>
          </p:cNvPr>
          <p:cNvSpPr/>
          <p:nvPr/>
        </p:nvSpPr>
        <p:spPr>
          <a:xfrm>
            <a:off x="2331456" y="392140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E7C20A0F-8413-B77D-7A17-E9576CA9E814}"/>
              </a:ext>
            </a:extLst>
          </p:cNvPr>
          <p:cNvSpPr/>
          <p:nvPr/>
        </p:nvSpPr>
        <p:spPr>
          <a:xfrm>
            <a:off x="2066765" y="211740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BA90D370-2623-67A6-8CD4-C7FC2B11251F}"/>
              </a:ext>
            </a:extLst>
          </p:cNvPr>
          <p:cNvSpPr/>
          <p:nvPr/>
        </p:nvSpPr>
        <p:spPr>
          <a:xfrm>
            <a:off x="5168672" y="417615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F0B8C354-5CF5-03CA-9AA8-979CFA4986EC}"/>
              </a:ext>
            </a:extLst>
          </p:cNvPr>
          <p:cNvSpPr/>
          <p:nvPr/>
        </p:nvSpPr>
        <p:spPr>
          <a:xfrm>
            <a:off x="2240705" y="245347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3D042BC9-CBF2-B477-4EDF-DBB6E7987A16}"/>
              </a:ext>
            </a:extLst>
          </p:cNvPr>
          <p:cNvSpPr/>
          <p:nvPr/>
        </p:nvSpPr>
        <p:spPr>
          <a:xfrm>
            <a:off x="2446955" y="316231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AB7B3975-862A-269B-5DDC-F18A4BD10841}"/>
              </a:ext>
            </a:extLst>
          </p:cNvPr>
          <p:cNvSpPr/>
          <p:nvPr/>
        </p:nvSpPr>
        <p:spPr>
          <a:xfrm>
            <a:off x="5042672" y="252300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2F552033-2E1F-27F0-E509-5C67215451A9}"/>
              </a:ext>
            </a:extLst>
          </p:cNvPr>
          <p:cNvSpPr/>
          <p:nvPr/>
        </p:nvSpPr>
        <p:spPr>
          <a:xfrm>
            <a:off x="3940902" y="580733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66F47345-7680-1B01-846C-DC302406D313}"/>
              </a:ext>
            </a:extLst>
          </p:cNvPr>
          <p:cNvSpPr/>
          <p:nvPr/>
        </p:nvSpPr>
        <p:spPr>
          <a:xfrm>
            <a:off x="2042501" y="27496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CE2FE96E-8769-BA70-55A9-6C407D38B787}"/>
              </a:ext>
            </a:extLst>
          </p:cNvPr>
          <p:cNvSpPr/>
          <p:nvPr/>
        </p:nvSpPr>
        <p:spPr>
          <a:xfrm>
            <a:off x="1951905" y="24148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A57D562E-639B-626F-14F5-F005AF332B65}"/>
              </a:ext>
            </a:extLst>
          </p:cNvPr>
          <p:cNvSpPr/>
          <p:nvPr/>
        </p:nvSpPr>
        <p:spPr>
          <a:xfrm>
            <a:off x="2235214" y="348636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1CF0B794-E53A-D892-892C-18CA1D3369C5}"/>
              </a:ext>
            </a:extLst>
          </p:cNvPr>
          <p:cNvSpPr/>
          <p:nvPr/>
        </p:nvSpPr>
        <p:spPr>
          <a:xfrm>
            <a:off x="2565001" y="504385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83651A8F-2388-6763-2831-C63D72458FB0}"/>
              </a:ext>
            </a:extLst>
          </p:cNvPr>
          <p:cNvSpPr/>
          <p:nvPr/>
        </p:nvSpPr>
        <p:spPr>
          <a:xfrm>
            <a:off x="5042672" y="354259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1B37A9E5-B218-04AE-6912-94F8C83B3B71}"/>
              </a:ext>
            </a:extLst>
          </p:cNvPr>
          <p:cNvSpPr/>
          <p:nvPr/>
        </p:nvSpPr>
        <p:spPr>
          <a:xfrm>
            <a:off x="2829872" y="465083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D7D82595-FF57-6314-9BA4-B503C31E2A51}"/>
              </a:ext>
            </a:extLst>
          </p:cNvPr>
          <p:cNvSpPr/>
          <p:nvPr/>
        </p:nvSpPr>
        <p:spPr>
          <a:xfrm>
            <a:off x="2975780" y="446313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7D36993B-11F4-2BE1-2C0B-660824F72F72}"/>
              </a:ext>
            </a:extLst>
          </p:cNvPr>
          <p:cNvSpPr/>
          <p:nvPr/>
        </p:nvSpPr>
        <p:spPr>
          <a:xfrm>
            <a:off x="2691002" y="485246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38446755-B4B7-DDDE-9904-BF813FCF20D1}"/>
              </a:ext>
            </a:extLst>
          </p:cNvPr>
          <p:cNvSpPr/>
          <p:nvPr/>
        </p:nvSpPr>
        <p:spPr>
          <a:xfrm>
            <a:off x="1745228" y="139468"/>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493DBD2D-FACF-3F2B-8ED6-A96386111DCE}"/>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09CAC185-7091-1ADB-A13B-A45685B5AB49}"/>
              </a:ext>
            </a:extLst>
          </p:cNvPr>
          <p:cNvSpPr txBox="1"/>
          <p:nvPr/>
        </p:nvSpPr>
        <p:spPr>
          <a:xfrm>
            <a:off x="3893740" y="319731"/>
            <a:ext cx="22978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Freistoß</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0000"/>
                </a:solidFill>
                <a:latin typeface="Calibri" panose="020F0502020204030204"/>
              </a:rPr>
              <a:t>Lösung</a:t>
            </a:r>
            <a:endPar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5" name="Ellipse 44">
            <a:extLst>
              <a:ext uri="{FF2B5EF4-FFF2-40B4-BE49-F238E27FC236}">
                <a16:creationId xmlns:a16="http://schemas.microsoft.com/office/drawing/2014/main" id="{5D3AAA27-E1A9-29CF-4925-82A2B587BB4E}"/>
              </a:ext>
            </a:extLst>
          </p:cNvPr>
          <p:cNvSpPr/>
          <p:nvPr/>
        </p:nvSpPr>
        <p:spPr>
          <a:xfrm>
            <a:off x="3734433" y="5618467"/>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Gerade Verbindung mit Pfeil 24">
            <a:extLst>
              <a:ext uri="{FF2B5EF4-FFF2-40B4-BE49-F238E27FC236}">
                <a16:creationId xmlns:a16="http://schemas.microsoft.com/office/drawing/2014/main" id="{AAC633AD-5A76-53E5-62F5-C7FEF27D1BB8}"/>
              </a:ext>
            </a:extLst>
          </p:cNvPr>
          <p:cNvCxnSpPr>
            <a:cxnSpLocks/>
          </p:cNvCxnSpPr>
          <p:nvPr/>
        </p:nvCxnSpPr>
        <p:spPr>
          <a:xfrm flipH="1" flipV="1">
            <a:off x="3027502" y="3134561"/>
            <a:ext cx="741156" cy="708245"/>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pic>
        <p:nvPicPr>
          <p:cNvPr id="46" name="Grafik 45" descr="Auge mit einfarbiger Füllung">
            <a:extLst>
              <a:ext uri="{FF2B5EF4-FFF2-40B4-BE49-F238E27FC236}">
                <a16:creationId xmlns:a16="http://schemas.microsoft.com/office/drawing/2014/main" id="{583A3755-A81B-BE09-8665-213B81F3B0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1870" y="3799186"/>
            <a:ext cx="694084" cy="694084"/>
          </a:xfrm>
          <a:prstGeom prst="rect">
            <a:avLst/>
          </a:prstGeom>
        </p:spPr>
      </p:pic>
      <p:cxnSp>
        <p:nvCxnSpPr>
          <p:cNvPr id="47" name="Gerade Verbindung mit Pfeil 46">
            <a:extLst>
              <a:ext uri="{FF2B5EF4-FFF2-40B4-BE49-F238E27FC236}">
                <a16:creationId xmlns:a16="http://schemas.microsoft.com/office/drawing/2014/main" id="{14072AF0-C3B3-AF3A-1407-B0FCA94410EF}"/>
              </a:ext>
            </a:extLst>
          </p:cNvPr>
          <p:cNvCxnSpPr>
            <a:cxnSpLocks/>
          </p:cNvCxnSpPr>
          <p:nvPr/>
        </p:nvCxnSpPr>
        <p:spPr>
          <a:xfrm flipH="1" flipV="1">
            <a:off x="3234198" y="2844527"/>
            <a:ext cx="619565" cy="979067"/>
          </a:xfrm>
          <a:prstGeom prst="straightConnector1">
            <a:avLst/>
          </a:prstGeom>
          <a:ln w="101600" cap="rnd">
            <a:solidFill>
              <a:srgbClr val="2602BE"/>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F1C8DA18-BFAD-E4FD-F0C1-17E94E066DE0}"/>
              </a:ext>
            </a:extLst>
          </p:cNvPr>
          <p:cNvCxnSpPr>
            <a:cxnSpLocks/>
          </p:cNvCxnSpPr>
          <p:nvPr/>
        </p:nvCxnSpPr>
        <p:spPr>
          <a:xfrm flipH="1">
            <a:off x="3295542" y="4013473"/>
            <a:ext cx="497525" cy="531741"/>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25C48F04-6850-26AD-DCA6-3F77A31202AC}"/>
              </a:ext>
            </a:extLst>
          </p:cNvPr>
          <p:cNvCxnSpPr>
            <a:cxnSpLocks/>
          </p:cNvCxnSpPr>
          <p:nvPr/>
        </p:nvCxnSpPr>
        <p:spPr>
          <a:xfrm flipH="1">
            <a:off x="3847194" y="4011941"/>
            <a:ext cx="40951" cy="1055794"/>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60" name="Textfeld 59">
            <a:extLst>
              <a:ext uri="{FF2B5EF4-FFF2-40B4-BE49-F238E27FC236}">
                <a16:creationId xmlns:a16="http://schemas.microsoft.com/office/drawing/2014/main" id="{A9D1C657-547A-5C1A-20F4-C485BD2A8A19}"/>
              </a:ext>
            </a:extLst>
          </p:cNvPr>
          <p:cNvSpPr txBox="1"/>
          <p:nvPr/>
        </p:nvSpPr>
        <p:spPr>
          <a:xfrm>
            <a:off x="6321787" y="4210056"/>
            <a:ext cx="5591032" cy="2031325"/>
          </a:xfrm>
          <a:prstGeom prst="rect">
            <a:avLst/>
          </a:prstGeom>
          <a:noFill/>
        </p:spPr>
        <p:txBody>
          <a:bodyPr wrap="square" rtlCol="0">
            <a:spAutoFit/>
          </a:bodyPr>
          <a:lstStyle/>
          <a:p>
            <a:r>
              <a:rPr lang="de-DE" dirty="0"/>
              <a:t>Die Position ermöglicht eine gute Seiteneinsicht. Darauf sollte die Priorität liegen. Ausführung und vor allem die Mauer sind schwieriger im Blick zu behalten. SRA*in muss unterstützen. Auch hier gilt es, dynamisch zu bleiben, damit das Stellungsspiel auf die unterschiedlichen Varianten angepasst werden kann. Die </a:t>
            </a:r>
            <a:r>
              <a:rPr lang="de-DE" dirty="0" err="1"/>
              <a:t>SRin</a:t>
            </a:r>
            <a:r>
              <a:rPr lang="de-DE" dirty="0"/>
              <a:t>/der SR hat zudem ein Auge auf den rückwärtigen (Flucht)Raum.</a:t>
            </a:r>
          </a:p>
        </p:txBody>
      </p:sp>
      <p:sp>
        <p:nvSpPr>
          <p:cNvPr id="24" name="Ellipse 23">
            <a:extLst>
              <a:ext uri="{FF2B5EF4-FFF2-40B4-BE49-F238E27FC236}">
                <a16:creationId xmlns:a16="http://schemas.microsoft.com/office/drawing/2014/main" id="{D3BCE4C9-5B3D-0581-45C5-FAF6C4B9CBA3}"/>
              </a:ext>
            </a:extLst>
          </p:cNvPr>
          <p:cNvSpPr/>
          <p:nvPr/>
        </p:nvSpPr>
        <p:spPr>
          <a:xfrm>
            <a:off x="3758451" y="379108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54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87EA9EBA-4CB8-CF2C-4116-339F6DB442A8}"/>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77F4F6DF-B731-7E0D-DD81-601C8F50D3BC}"/>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B61C7E35-CA11-4FB0-C696-C62A3458DC13}"/>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8DD5925C-3290-DFF3-B6B8-F6AE47866E08}"/>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9790D709-1D6A-10DB-F4A1-ADA5FE7A286C}"/>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31991BF9-FAB4-F2DD-467E-A61007820274}"/>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8DB4A25F-24FD-B64D-9635-94C4255CF971}"/>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85D79301-8339-0B4F-84A4-44A052430C6B}"/>
              </a:ext>
            </a:extLst>
          </p:cNvPr>
          <p:cNvSpPr/>
          <p:nvPr/>
        </p:nvSpPr>
        <p:spPr>
          <a:xfrm>
            <a:off x="4836000" y="2177845"/>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57CF165A-EBE8-8D7D-806D-60171CB7AC3F}"/>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271F3851-0FCF-D664-678A-BBE1A272D19C}"/>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69D07F7B-4917-6DAA-2D07-3F142E5F445C}"/>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78F3C15E-56D5-A2AD-9D2C-948DEB1FB0FC}"/>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D8D6AEF6-C092-3748-5894-0D450B3E6C70}"/>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8FE37FEE-1A3E-2F84-2B7F-9C63FEB5C732}"/>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2CBADB90-23C5-A3A2-8951-6470982D0B9B}"/>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A3311A93-9790-DB5E-9966-EAFFCB16ABCE}"/>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AF8134F3-E0BD-3A89-A187-E837C77F9CF4}"/>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93B5B037-1445-FF5D-C7C0-AB1CDE06193D}"/>
              </a:ext>
            </a:extLst>
          </p:cNvPr>
          <p:cNvSpPr/>
          <p:nvPr/>
        </p:nvSpPr>
        <p:spPr>
          <a:xfrm>
            <a:off x="1916501" y="184656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35186762-80C3-050F-A4E8-EF317F2451B1}"/>
              </a:ext>
            </a:extLst>
          </p:cNvPr>
          <p:cNvSpPr/>
          <p:nvPr/>
        </p:nvSpPr>
        <p:spPr>
          <a:xfrm>
            <a:off x="1934380" y="356250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1C1D36A4-8D4F-F5D7-3D5D-52CF8D9EFAEE}"/>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0C2753F2-FEF7-42F2-E8E7-C8E69B00B828}"/>
              </a:ext>
            </a:extLst>
          </p:cNvPr>
          <p:cNvSpPr/>
          <p:nvPr/>
        </p:nvSpPr>
        <p:spPr>
          <a:xfrm>
            <a:off x="2268456" y="270462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886EEF33-E94E-E64E-9418-FA70D14BFB04}"/>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8F6C7909-98A2-DDC6-EFE5-365B56752801}"/>
              </a:ext>
            </a:extLst>
          </p:cNvPr>
          <p:cNvSpPr/>
          <p:nvPr/>
        </p:nvSpPr>
        <p:spPr>
          <a:xfrm>
            <a:off x="2708022" y="373001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6EF5DE0A-9F34-0F44-632F-425C8589ABD1}"/>
              </a:ext>
            </a:extLst>
          </p:cNvPr>
          <p:cNvSpPr/>
          <p:nvPr/>
        </p:nvSpPr>
        <p:spPr>
          <a:xfrm>
            <a:off x="1952835" y="379918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18355F72-947C-F101-0FD3-B7ADF5E93C0B}"/>
              </a:ext>
            </a:extLst>
          </p:cNvPr>
          <p:cNvSpPr/>
          <p:nvPr/>
        </p:nvSpPr>
        <p:spPr>
          <a:xfrm>
            <a:off x="2331456" y="392140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B3672ED2-D67D-DC56-0E9B-0A6FF799C89A}"/>
              </a:ext>
            </a:extLst>
          </p:cNvPr>
          <p:cNvSpPr/>
          <p:nvPr/>
        </p:nvSpPr>
        <p:spPr>
          <a:xfrm>
            <a:off x="2066765" y="211740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33389A98-8CF9-8FF4-230E-65B3421BB9AE}"/>
              </a:ext>
            </a:extLst>
          </p:cNvPr>
          <p:cNvSpPr/>
          <p:nvPr/>
        </p:nvSpPr>
        <p:spPr>
          <a:xfrm>
            <a:off x="3309411" y="361236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E03F65F3-7F70-CDFD-3154-2BB579CC8AAE}"/>
              </a:ext>
            </a:extLst>
          </p:cNvPr>
          <p:cNvSpPr/>
          <p:nvPr/>
        </p:nvSpPr>
        <p:spPr>
          <a:xfrm>
            <a:off x="2240705" y="245347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980280B4-8353-B9F8-A816-AD85E64D6419}"/>
              </a:ext>
            </a:extLst>
          </p:cNvPr>
          <p:cNvSpPr/>
          <p:nvPr/>
        </p:nvSpPr>
        <p:spPr>
          <a:xfrm>
            <a:off x="2446955" y="316231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2F6D88C3-62D6-FCD0-33A1-F98F347DAF25}"/>
              </a:ext>
            </a:extLst>
          </p:cNvPr>
          <p:cNvSpPr/>
          <p:nvPr/>
        </p:nvSpPr>
        <p:spPr>
          <a:xfrm>
            <a:off x="4169273" y="257947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7B9E3016-37B0-46FB-A297-74AB6A0A3993}"/>
              </a:ext>
            </a:extLst>
          </p:cNvPr>
          <p:cNvSpPr/>
          <p:nvPr/>
        </p:nvSpPr>
        <p:spPr>
          <a:xfrm>
            <a:off x="5991614" y="557219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D3265B1E-D21F-6EE2-56D1-9ABA75440C70}"/>
              </a:ext>
            </a:extLst>
          </p:cNvPr>
          <p:cNvSpPr/>
          <p:nvPr/>
        </p:nvSpPr>
        <p:spPr>
          <a:xfrm>
            <a:off x="2042501" y="27496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AB3B698A-FBBA-0AD3-6458-7741476984B8}"/>
              </a:ext>
            </a:extLst>
          </p:cNvPr>
          <p:cNvSpPr/>
          <p:nvPr/>
        </p:nvSpPr>
        <p:spPr>
          <a:xfrm>
            <a:off x="1951905" y="24148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F9460F87-0329-81C6-3B76-15DA16F1A97B}"/>
              </a:ext>
            </a:extLst>
          </p:cNvPr>
          <p:cNvSpPr/>
          <p:nvPr/>
        </p:nvSpPr>
        <p:spPr>
          <a:xfrm>
            <a:off x="2235214" y="348636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538497C5-F333-A94D-3401-0CAACEFADD3C}"/>
              </a:ext>
            </a:extLst>
          </p:cNvPr>
          <p:cNvSpPr/>
          <p:nvPr/>
        </p:nvSpPr>
        <p:spPr>
          <a:xfrm>
            <a:off x="1971560" y="428852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7F3DF19F-E057-7C09-787D-AAEECED330A5}"/>
              </a:ext>
            </a:extLst>
          </p:cNvPr>
          <p:cNvSpPr/>
          <p:nvPr/>
        </p:nvSpPr>
        <p:spPr>
          <a:xfrm>
            <a:off x="4884038" y="415271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AE835128-E0E5-966E-65DE-11D6BCA4114F}"/>
              </a:ext>
            </a:extLst>
          </p:cNvPr>
          <p:cNvSpPr/>
          <p:nvPr/>
        </p:nvSpPr>
        <p:spPr>
          <a:xfrm>
            <a:off x="3052916" y="296661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533BE088-9809-3F45-F702-055013FC6DF7}"/>
              </a:ext>
            </a:extLst>
          </p:cNvPr>
          <p:cNvSpPr/>
          <p:nvPr/>
        </p:nvSpPr>
        <p:spPr>
          <a:xfrm>
            <a:off x="2921782" y="39214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78CB90D9-EE96-6BE5-5F30-247801CC1E5F}"/>
              </a:ext>
            </a:extLst>
          </p:cNvPr>
          <p:cNvSpPr/>
          <p:nvPr/>
        </p:nvSpPr>
        <p:spPr>
          <a:xfrm>
            <a:off x="2466169" y="442187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FCFED847-286A-BF37-B9BF-DFC106F1175C}"/>
              </a:ext>
            </a:extLst>
          </p:cNvPr>
          <p:cNvSpPr/>
          <p:nvPr/>
        </p:nvSpPr>
        <p:spPr>
          <a:xfrm>
            <a:off x="1745228" y="139468"/>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D2A40BA3-D698-901F-5620-655B4625FE36}"/>
              </a:ext>
            </a:extLst>
          </p:cNvPr>
          <p:cNvSpPr/>
          <p:nvPr/>
        </p:nvSpPr>
        <p:spPr>
          <a:xfrm>
            <a:off x="5971061" y="65156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5097BA4C-D1B0-9631-8399-CBD32648FB45}"/>
              </a:ext>
            </a:extLst>
          </p:cNvPr>
          <p:cNvSpPr txBox="1"/>
          <p:nvPr/>
        </p:nvSpPr>
        <p:spPr>
          <a:xfrm>
            <a:off x="3893740" y="319731"/>
            <a:ext cx="22978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Freistoß</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0000"/>
                </a:solidFill>
                <a:latin typeface="Calibri" panose="020F0502020204030204"/>
              </a:rPr>
              <a:t>Lösung</a:t>
            </a:r>
            <a:endPar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5" name="Ellipse 44">
            <a:extLst>
              <a:ext uri="{FF2B5EF4-FFF2-40B4-BE49-F238E27FC236}">
                <a16:creationId xmlns:a16="http://schemas.microsoft.com/office/drawing/2014/main" id="{BCF9262B-93FF-5E4D-1DBC-3551F91DEB0D}"/>
              </a:ext>
            </a:extLst>
          </p:cNvPr>
          <p:cNvSpPr/>
          <p:nvPr/>
        </p:nvSpPr>
        <p:spPr>
          <a:xfrm>
            <a:off x="5755807" y="5420903"/>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feld 24">
            <a:extLst>
              <a:ext uri="{FF2B5EF4-FFF2-40B4-BE49-F238E27FC236}">
                <a16:creationId xmlns:a16="http://schemas.microsoft.com/office/drawing/2014/main" id="{6A143A7B-AABE-C5BD-D903-C6312090BBDC}"/>
              </a:ext>
            </a:extLst>
          </p:cNvPr>
          <p:cNvSpPr txBox="1"/>
          <p:nvPr/>
        </p:nvSpPr>
        <p:spPr>
          <a:xfrm>
            <a:off x="6383250" y="4236774"/>
            <a:ext cx="5591032" cy="1754326"/>
          </a:xfrm>
          <a:prstGeom prst="rect">
            <a:avLst/>
          </a:prstGeom>
          <a:noFill/>
        </p:spPr>
        <p:txBody>
          <a:bodyPr wrap="square" rtlCol="0">
            <a:spAutoFit/>
          </a:bodyPr>
          <a:lstStyle/>
          <a:p>
            <a:r>
              <a:rPr lang="de-DE" dirty="0"/>
              <a:t>Die Position ermöglicht eine gute Seiteneinsicht. Alle Spieler*innen befinden sich im Blickfeld. Aufgrund des langen Ballweges kann auch die Ausführung kurz überwacht werden (SRA*in unterstützt). Nach der Ausführung gilt es, das Stellungsspiel situationsgerecht anzupassen. </a:t>
            </a:r>
          </a:p>
        </p:txBody>
      </p:sp>
      <p:cxnSp>
        <p:nvCxnSpPr>
          <p:cNvPr id="46" name="Gerade Verbindung mit Pfeil 45">
            <a:extLst>
              <a:ext uri="{FF2B5EF4-FFF2-40B4-BE49-F238E27FC236}">
                <a16:creationId xmlns:a16="http://schemas.microsoft.com/office/drawing/2014/main" id="{F63E18D2-CF18-FAF8-EE5F-89813CEF3788}"/>
              </a:ext>
            </a:extLst>
          </p:cNvPr>
          <p:cNvCxnSpPr>
            <a:cxnSpLocks/>
          </p:cNvCxnSpPr>
          <p:nvPr/>
        </p:nvCxnSpPr>
        <p:spPr>
          <a:xfrm flipH="1" flipV="1">
            <a:off x="2407311" y="4714882"/>
            <a:ext cx="794945" cy="326473"/>
          </a:xfrm>
          <a:prstGeom prst="straightConnector1">
            <a:avLst/>
          </a:prstGeom>
          <a:ln w="101600" cap="rnd">
            <a:solidFill>
              <a:srgbClr val="2602BE"/>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9F163D44-886B-D00D-AAC5-718C4722FC8F}"/>
              </a:ext>
            </a:extLst>
          </p:cNvPr>
          <p:cNvCxnSpPr>
            <a:cxnSpLocks/>
          </p:cNvCxnSpPr>
          <p:nvPr/>
        </p:nvCxnSpPr>
        <p:spPr>
          <a:xfrm flipH="1" flipV="1">
            <a:off x="2617899" y="4256711"/>
            <a:ext cx="621964" cy="739638"/>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45A130DE-8391-4B28-2A0B-3386C1E25B83}"/>
              </a:ext>
            </a:extLst>
          </p:cNvPr>
          <p:cNvCxnSpPr>
            <a:cxnSpLocks/>
          </p:cNvCxnSpPr>
          <p:nvPr/>
        </p:nvCxnSpPr>
        <p:spPr>
          <a:xfrm flipH="1" flipV="1">
            <a:off x="3064571" y="4129522"/>
            <a:ext cx="234150" cy="848150"/>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BB91629D-14B5-23B3-93C0-84EEBEEA8EDA}"/>
              </a:ext>
            </a:extLst>
          </p:cNvPr>
          <p:cNvCxnSpPr>
            <a:cxnSpLocks/>
          </p:cNvCxnSpPr>
          <p:nvPr/>
        </p:nvCxnSpPr>
        <p:spPr>
          <a:xfrm>
            <a:off x="3411751" y="5134676"/>
            <a:ext cx="1521058" cy="290831"/>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88C7E6B7-CBA4-1A90-F430-215BC5D7C4F4}"/>
              </a:ext>
            </a:extLst>
          </p:cNvPr>
          <p:cNvSpPr/>
          <p:nvPr/>
        </p:nvSpPr>
        <p:spPr>
          <a:xfrm>
            <a:off x="3173782" y="4960945"/>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572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EEC4B9A5-CD83-87C1-A948-D84F6CC366D1}"/>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FE78A692-A312-830A-13B7-0AADB2B8CD82}"/>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0E947BD3-A9F5-278E-2739-560B309C988B}"/>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66572B73-6265-1890-9A74-C41770CA37E8}"/>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2F7F3E9F-B815-58F5-E698-90EBE7F5455C}"/>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0308AA4E-D1DE-6D98-5FD7-8B91E85D15C5}"/>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8FC44184-7933-5DE4-C275-382D3A86FB44}"/>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54D6A5E5-37A7-D67E-7796-3E631F0FCADD}"/>
              </a:ext>
            </a:extLst>
          </p:cNvPr>
          <p:cNvSpPr/>
          <p:nvPr/>
        </p:nvSpPr>
        <p:spPr>
          <a:xfrm>
            <a:off x="4836000" y="2177845"/>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AC074BD8-137D-FB5F-7914-D3D26CFD7E14}"/>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D8C9A8E0-7A1E-0142-B91D-6162211CB797}"/>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4BF38994-10E4-4E48-D937-4F450DD92E5D}"/>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DD39E4B0-46C2-1D38-5B61-4307BB8900EE}"/>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06BB84B7-24F8-3D34-32BB-132279A0B115}"/>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DA74B073-92CF-CD5D-FF1B-434FF199800B}"/>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64504609-1C7C-C4CC-7FC2-862F54C4C72F}"/>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B2A0A9F1-EC7A-7210-A0B5-ACF23921C445}"/>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3B7FB18F-B169-5C97-31A4-9683D4C9D64C}"/>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802552ED-736E-E9EB-5AB8-B7795655E3D2}"/>
              </a:ext>
            </a:extLst>
          </p:cNvPr>
          <p:cNvSpPr/>
          <p:nvPr/>
        </p:nvSpPr>
        <p:spPr>
          <a:xfrm>
            <a:off x="4191791" y="269607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0CB7CE43-9091-74B9-ECAA-ADF0013B5213}"/>
              </a:ext>
            </a:extLst>
          </p:cNvPr>
          <p:cNvSpPr/>
          <p:nvPr/>
        </p:nvSpPr>
        <p:spPr>
          <a:xfrm>
            <a:off x="2400208" y="163122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78784DD9-4A8C-652E-6B21-704C43F8A8AC}"/>
              </a:ext>
            </a:extLst>
          </p:cNvPr>
          <p:cNvSpPr/>
          <p:nvPr/>
        </p:nvSpPr>
        <p:spPr>
          <a:xfrm>
            <a:off x="305578" y="331730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48C4C0FF-9FF3-D6C4-1624-02E3FD5A7ADD}"/>
              </a:ext>
            </a:extLst>
          </p:cNvPr>
          <p:cNvSpPr/>
          <p:nvPr/>
        </p:nvSpPr>
        <p:spPr>
          <a:xfrm>
            <a:off x="2069100" y="123353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C9C453D8-39F4-AD5C-E5A0-263411B42286}"/>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51C71631-2B67-EC11-CC11-C1FE1611F56B}"/>
              </a:ext>
            </a:extLst>
          </p:cNvPr>
          <p:cNvSpPr/>
          <p:nvPr/>
        </p:nvSpPr>
        <p:spPr>
          <a:xfrm>
            <a:off x="2393631" y="20209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F162B0A4-7C25-A1DE-D56D-FB14708578E7}"/>
              </a:ext>
            </a:extLst>
          </p:cNvPr>
          <p:cNvSpPr/>
          <p:nvPr/>
        </p:nvSpPr>
        <p:spPr>
          <a:xfrm>
            <a:off x="2872200" y="248480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568C7876-93B3-F47B-E17A-862630587CE7}"/>
              </a:ext>
            </a:extLst>
          </p:cNvPr>
          <p:cNvSpPr/>
          <p:nvPr/>
        </p:nvSpPr>
        <p:spPr>
          <a:xfrm>
            <a:off x="2426489" y="493740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46A3C70D-BF4E-3908-A54A-41DE7C135447}"/>
              </a:ext>
            </a:extLst>
          </p:cNvPr>
          <p:cNvSpPr/>
          <p:nvPr/>
        </p:nvSpPr>
        <p:spPr>
          <a:xfrm>
            <a:off x="3189642" y="2984052"/>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2CE9565E-67CD-AD3E-5A40-E41F64AEE654}"/>
              </a:ext>
            </a:extLst>
          </p:cNvPr>
          <p:cNvSpPr/>
          <p:nvPr/>
        </p:nvSpPr>
        <p:spPr>
          <a:xfrm>
            <a:off x="3145321" y="369991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392FE251-05D6-3689-BC92-625EE15E64CB}"/>
              </a:ext>
            </a:extLst>
          </p:cNvPr>
          <p:cNvSpPr/>
          <p:nvPr/>
        </p:nvSpPr>
        <p:spPr>
          <a:xfrm>
            <a:off x="2747874" y="425849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8B1D3378-E6F5-A66A-DA16-A94165C46EA5}"/>
              </a:ext>
            </a:extLst>
          </p:cNvPr>
          <p:cNvSpPr/>
          <p:nvPr/>
        </p:nvSpPr>
        <p:spPr>
          <a:xfrm>
            <a:off x="2458605" y="352216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A4A00C35-E2BF-D007-0A94-0CBB72D68894}"/>
              </a:ext>
            </a:extLst>
          </p:cNvPr>
          <p:cNvSpPr/>
          <p:nvPr/>
        </p:nvSpPr>
        <p:spPr>
          <a:xfrm>
            <a:off x="5106443" y="217784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21EBD0F0-BD6F-3F3E-DADD-3FEFF48D4898}"/>
              </a:ext>
            </a:extLst>
          </p:cNvPr>
          <p:cNvSpPr/>
          <p:nvPr/>
        </p:nvSpPr>
        <p:spPr>
          <a:xfrm>
            <a:off x="5552719" y="412119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FF545287-5BC3-0927-FB42-B38A5FC13F86}"/>
              </a:ext>
            </a:extLst>
          </p:cNvPr>
          <p:cNvSpPr/>
          <p:nvPr/>
        </p:nvSpPr>
        <p:spPr>
          <a:xfrm>
            <a:off x="1713803" y="118815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C952838C-DA1C-A7F5-33EA-2D750622D4C4}"/>
              </a:ext>
            </a:extLst>
          </p:cNvPr>
          <p:cNvSpPr/>
          <p:nvPr/>
        </p:nvSpPr>
        <p:spPr>
          <a:xfrm>
            <a:off x="2511285" y="227947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97FDFF79-A2E5-06C3-26D2-7E67E84C1163}"/>
              </a:ext>
            </a:extLst>
          </p:cNvPr>
          <p:cNvSpPr/>
          <p:nvPr/>
        </p:nvSpPr>
        <p:spPr>
          <a:xfrm>
            <a:off x="3101780" y="270596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FD28A183-ACF4-C19C-DC63-F2615E4CC1B1}"/>
              </a:ext>
            </a:extLst>
          </p:cNvPr>
          <p:cNvSpPr/>
          <p:nvPr/>
        </p:nvSpPr>
        <p:spPr>
          <a:xfrm>
            <a:off x="2216170" y="53684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C8F13ACB-9E6F-BA51-E3EC-2F0FD40BAD6D}"/>
              </a:ext>
            </a:extLst>
          </p:cNvPr>
          <p:cNvSpPr/>
          <p:nvPr/>
        </p:nvSpPr>
        <p:spPr>
          <a:xfrm>
            <a:off x="5042672" y="3542592"/>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39B1513C-F402-4159-3672-AEDA94227B63}"/>
              </a:ext>
            </a:extLst>
          </p:cNvPr>
          <p:cNvSpPr/>
          <p:nvPr/>
        </p:nvSpPr>
        <p:spPr>
          <a:xfrm>
            <a:off x="3093055" y="399519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6065E2C6-3629-0E2A-4F83-C6A3DDFB7E6A}"/>
              </a:ext>
            </a:extLst>
          </p:cNvPr>
          <p:cNvSpPr/>
          <p:nvPr/>
        </p:nvSpPr>
        <p:spPr>
          <a:xfrm>
            <a:off x="3227780" y="339616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635FB508-24F9-B4D5-ECC4-3BD7AF53B8B6}"/>
              </a:ext>
            </a:extLst>
          </p:cNvPr>
          <p:cNvSpPr/>
          <p:nvPr/>
        </p:nvSpPr>
        <p:spPr>
          <a:xfrm>
            <a:off x="2576527" y="441447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9B2030DF-28E8-7824-CB30-19E7F35E05BB}"/>
              </a:ext>
            </a:extLst>
          </p:cNvPr>
          <p:cNvSpPr/>
          <p:nvPr/>
        </p:nvSpPr>
        <p:spPr>
          <a:xfrm>
            <a:off x="90308" y="1417664"/>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Ellipse 43">
            <a:extLst>
              <a:ext uri="{FF2B5EF4-FFF2-40B4-BE49-F238E27FC236}">
                <a16:creationId xmlns:a16="http://schemas.microsoft.com/office/drawing/2014/main" id="{3D05ADA5-A764-A6C2-7D45-334FCB022A83}"/>
              </a:ext>
            </a:extLst>
          </p:cNvPr>
          <p:cNvSpPr/>
          <p:nvPr/>
        </p:nvSpPr>
        <p:spPr>
          <a:xfrm>
            <a:off x="5975724" y="6505858"/>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feld 44">
            <a:extLst>
              <a:ext uri="{FF2B5EF4-FFF2-40B4-BE49-F238E27FC236}">
                <a16:creationId xmlns:a16="http://schemas.microsoft.com/office/drawing/2014/main" id="{3DA1D2AB-D823-097B-C631-9FBBE2870704}"/>
              </a:ext>
            </a:extLst>
          </p:cNvPr>
          <p:cNvSpPr txBox="1"/>
          <p:nvPr/>
        </p:nvSpPr>
        <p:spPr>
          <a:xfrm>
            <a:off x="3893740" y="319731"/>
            <a:ext cx="229786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Strafstoß</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a:solidFill>
                  <a:srgbClr val="FF0000"/>
                </a:solidFill>
                <a:latin typeface="Calibri" panose="020F0502020204030204"/>
              </a:rPr>
              <a:t>Lösung</a:t>
            </a:r>
            <a:endPar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7BE48A45-AFB4-90FA-A228-5E47AF245AE4}"/>
              </a:ext>
            </a:extLst>
          </p:cNvPr>
          <p:cNvSpPr/>
          <p:nvPr/>
        </p:nvSpPr>
        <p:spPr>
          <a:xfrm>
            <a:off x="1561331" y="3353624"/>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feld 24">
            <a:extLst>
              <a:ext uri="{FF2B5EF4-FFF2-40B4-BE49-F238E27FC236}">
                <a16:creationId xmlns:a16="http://schemas.microsoft.com/office/drawing/2014/main" id="{47D62FCA-FDA0-C23E-ED1B-4690F0A859F1}"/>
              </a:ext>
            </a:extLst>
          </p:cNvPr>
          <p:cNvSpPr txBox="1"/>
          <p:nvPr/>
        </p:nvSpPr>
        <p:spPr>
          <a:xfrm>
            <a:off x="6432468" y="4768245"/>
            <a:ext cx="5591032" cy="1200329"/>
          </a:xfrm>
          <a:prstGeom prst="rect">
            <a:avLst/>
          </a:prstGeom>
          <a:noFill/>
        </p:spPr>
        <p:txBody>
          <a:bodyPr wrap="square" rtlCol="0">
            <a:spAutoFit/>
          </a:bodyPr>
          <a:lstStyle/>
          <a:p>
            <a:r>
              <a:rPr lang="de-DE" dirty="0"/>
              <a:t>Die Position ermöglicht es, alle Spieler*innen inkl. Ausführung im Blick zu behalten. Mögliche Abpraller bringen die </a:t>
            </a:r>
            <a:r>
              <a:rPr lang="de-DE" dirty="0" err="1"/>
              <a:t>SRin</a:t>
            </a:r>
            <a:r>
              <a:rPr lang="de-DE" dirty="0"/>
              <a:t>/den SR nicht in Bedrängnis. Bei allen Strafstößen ist diese Position identisch.</a:t>
            </a:r>
          </a:p>
        </p:txBody>
      </p:sp>
      <p:cxnSp>
        <p:nvCxnSpPr>
          <p:cNvPr id="46" name="Gerade Verbindung mit Pfeil 45">
            <a:extLst>
              <a:ext uri="{FF2B5EF4-FFF2-40B4-BE49-F238E27FC236}">
                <a16:creationId xmlns:a16="http://schemas.microsoft.com/office/drawing/2014/main" id="{C4F1E27E-3F96-2D03-B68A-EFAAA471B11C}"/>
              </a:ext>
            </a:extLst>
          </p:cNvPr>
          <p:cNvCxnSpPr>
            <a:cxnSpLocks/>
          </p:cNvCxnSpPr>
          <p:nvPr/>
        </p:nvCxnSpPr>
        <p:spPr>
          <a:xfrm flipV="1">
            <a:off x="961254" y="5033414"/>
            <a:ext cx="994462" cy="210964"/>
          </a:xfrm>
          <a:prstGeom prst="straightConnector1">
            <a:avLst/>
          </a:prstGeom>
          <a:ln w="101600" cap="rnd">
            <a:solidFill>
              <a:srgbClr val="2602BE"/>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C15677A1-2A15-9565-540E-F51ED6C5E5E9}"/>
              </a:ext>
            </a:extLst>
          </p:cNvPr>
          <p:cNvCxnSpPr>
            <a:cxnSpLocks/>
          </p:cNvCxnSpPr>
          <p:nvPr/>
        </p:nvCxnSpPr>
        <p:spPr>
          <a:xfrm flipV="1">
            <a:off x="1007028" y="3717856"/>
            <a:ext cx="656598" cy="1333285"/>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3A9BF58B-8B5D-ACD0-6F39-16485ABE42D3}"/>
              </a:ext>
            </a:extLst>
          </p:cNvPr>
          <p:cNvCxnSpPr>
            <a:cxnSpLocks/>
          </p:cNvCxnSpPr>
          <p:nvPr/>
        </p:nvCxnSpPr>
        <p:spPr>
          <a:xfrm flipV="1">
            <a:off x="1035485" y="4798286"/>
            <a:ext cx="1033615" cy="391920"/>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C6042F87-DDE1-80DD-9731-F9CE794EA1FC}"/>
              </a:ext>
            </a:extLst>
          </p:cNvPr>
          <p:cNvCxnSpPr>
            <a:cxnSpLocks/>
            <a:stCxn id="24" idx="1"/>
          </p:cNvCxnSpPr>
          <p:nvPr/>
        </p:nvCxnSpPr>
        <p:spPr>
          <a:xfrm flipH="1" flipV="1">
            <a:off x="313513" y="3699917"/>
            <a:ext cx="559194" cy="1370190"/>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21508675-BF70-5EED-CD54-DF6BE203C2BB}"/>
              </a:ext>
            </a:extLst>
          </p:cNvPr>
          <p:cNvCxnSpPr>
            <a:cxnSpLocks/>
          </p:cNvCxnSpPr>
          <p:nvPr/>
        </p:nvCxnSpPr>
        <p:spPr>
          <a:xfrm flipV="1">
            <a:off x="959088" y="2010152"/>
            <a:ext cx="702561" cy="3019347"/>
          </a:xfrm>
          <a:prstGeom prst="straightConnector1">
            <a:avLst/>
          </a:prstGeom>
          <a:ln w="1016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167DD17A-A3F6-A7E0-078D-2389AA24882B}"/>
              </a:ext>
            </a:extLst>
          </p:cNvPr>
          <p:cNvSpPr/>
          <p:nvPr/>
        </p:nvSpPr>
        <p:spPr>
          <a:xfrm>
            <a:off x="835802" y="5033202"/>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3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CC2E6-A6F5-9280-C215-04E61F197F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83099E-6A38-E43D-E6EF-8DCEC48CAE39}"/>
              </a:ext>
            </a:extLst>
          </p:cNvPr>
          <p:cNvSpPr>
            <a:spLocks noGrp="1"/>
          </p:cNvSpPr>
          <p:nvPr>
            <p:ph type="title"/>
          </p:nvPr>
        </p:nvSpPr>
        <p:spPr>
          <a:xfrm>
            <a:off x="446284" y="712800"/>
            <a:ext cx="10113366" cy="743793"/>
          </a:xfrm>
        </p:spPr>
        <p:txBody>
          <a:bodyPr wrap="square" anchor="t">
            <a:normAutofit/>
          </a:bodyPr>
          <a:lstStyle/>
          <a:p>
            <a:r>
              <a:rPr lang="de-DE" dirty="0"/>
              <a:t>5. Reflexion</a:t>
            </a:r>
          </a:p>
        </p:txBody>
      </p:sp>
      <p:sp>
        <p:nvSpPr>
          <p:cNvPr id="3" name="Datumsplatzhalter 2">
            <a:extLst>
              <a:ext uri="{FF2B5EF4-FFF2-40B4-BE49-F238E27FC236}">
                <a16:creationId xmlns:a16="http://schemas.microsoft.com/office/drawing/2014/main" id="{242FFC36-1058-CB3D-878A-AE16819E97DB}"/>
              </a:ext>
            </a:extLst>
          </p:cNvPr>
          <p:cNvSpPr>
            <a:spLocks noGrp="1"/>
          </p:cNvSpPr>
          <p:nvPr>
            <p:ph type="dt" sz="half" idx="10"/>
          </p:nvPr>
        </p:nvSpPr>
        <p:spPr>
          <a:xfrm>
            <a:off x="444843" y="6498236"/>
            <a:ext cx="647831" cy="138499"/>
          </a:xfrm>
        </p:spPr>
        <p:txBody>
          <a:bodyPr anchor="ctr">
            <a:normAutofit/>
          </a:bodyPr>
          <a:lstStyle/>
          <a:p>
            <a:pPr>
              <a:spcAft>
                <a:spcPts val="600"/>
              </a:spcAft>
            </a:pPr>
            <a:fld id="{6892422E-D617-48A0-A933-C6694FA5C717}" type="datetime1">
              <a:rPr lang="de-DE" noProof="0" smtClean="0"/>
              <a:pPr>
                <a:spcAft>
                  <a:spcPts val="600"/>
                </a:spcAft>
              </a:pPr>
              <a:t>13.02.2024</a:t>
            </a:fld>
            <a:endParaRPr lang="de-DE" noProof="0"/>
          </a:p>
        </p:txBody>
      </p:sp>
      <p:sp>
        <p:nvSpPr>
          <p:cNvPr id="4" name="Fußzeilenplatzhalter 3">
            <a:extLst>
              <a:ext uri="{FF2B5EF4-FFF2-40B4-BE49-F238E27FC236}">
                <a16:creationId xmlns:a16="http://schemas.microsoft.com/office/drawing/2014/main" id="{0C177B1A-1CFB-432F-506B-BD30E58D47AA}"/>
              </a:ext>
            </a:extLst>
          </p:cNvPr>
          <p:cNvSpPr>
            <a:spLocks noGrp="1"/>
          </p:cNvSpPr>
          <p:nvPr>
            <p:ph type="ftr" sz="quarter" idx="11"/>
          </p:nvPr>
        </p:nvSpPr>
        <p:spPr>
          <a:xfrm>
            <a:off x="1099836" y="6498236"/>
            <a:ext cx="9897423" cy="138499"/>
          </a:xfrm>
        </p:spPr>
        <p:txBody>
          <a:bodyPr anchor="ctr">
            <a:normAutofit/>
          </a:bodyPr>
          <a:lstStyle/>
          <a:p>
            <a:pPr>
              <a:spcAft>
                <a:spcPts val="600"/>
              </a:spcAft>
            </a:pPr>
            <a:r>
              <a:rPr lang="de-DE" noProof="0" dirty="0"/>
              <a:t>/  Platzhalter für den Titel der Präsentation</a:t>
            </a:r>
            <a:endParaRPr lang="de-DE" noProof="0"/>
          </a:p>
        </p:txBody>
      </p:sp>
      <p:sp>
        <p:nvSpPr>
          <p:cNvPr id="5" name="Foliennummernplatzhalter 4">
            <a:extLst>
              <a:ext uri="{FF2B5EF4-FFF2-40B4-BE49-F238E27FC236}">
                <a16:creationId xmlns:a16="http://schemas.microsoft.com/office/drawing/2014/main" id="{4A8D5D28-CC67-CF11-B45E-098E644CAB76}"/>
              </a:ext>
            </a:extLst>
          </p:cNvPr>
          <p:cNvSpPr>
            <a:spLocks noGrp="1"/>
          </p:cNvSpPr>
          <p:nvPr>
            <p:ph type="sldNum" sz="quarter" idx="12"/>
          </p:nvPr>
        </p:nvSpPr>
        <p:spPr>
          <a:xfrm>
            <a:off x="11118775" y="6498236"/>
            <a:ext cx="627126" cy="138499"/>
          </a:xfrm>
        </p:spPr>
        <p:txBody>
          <a:bodyPr wrap="square" anchor="ctr">
            <a:normAutofit/>
          </a:bodyPr>
          <a:lstStyle/>
          <a:p>
            <a:pPr>
              <a:spcAft>
                <a:spcPts val="600"/>
              </a:spcAft>
            </a:pPr>
            <a:r>
              <a:rPr lang="de-DE" noProof="0"/>
              <a:t>Seite </a:t>
            </a:r>
            <a:fld id="{105F6080-11B6-4F5B-BFCF-ADAD48E4948B}" type="slidenum">
              <a:rPr lang="de-DE" noProof="0" smtClean="0"/>
              <a:pPr>
                <a:spcAft>
                  <a:spcPts val="600"/>
                </a:spcAft>
              </a:pPr>
              <a:t>35</a:t>
            </a:fld>
            <a:endParaRPr lang="de-DE" noProof="0"/>
          </a:p>
        </p:txBody>
      </p:sp>
      <p:sp>
        <p:nvSpPr>
          <p:cNvPr id="6" name="Textplatzhalter 5">
            <a:extLst>
              <a:ext uri="{FF2B5EF4-FFF2-40B4-BE49-F238E27FC236}">
                <a16:creationId xmlns:a16="http://schemas.microsoft.com/office/drawing/2014/main" id="{5F41459C-2838-71BC-528E-15041A5DEE68}"/>
              </a:ext>
            </a:extLst>
          </p:cNvPr>
          <p:cNvSpPr>
            <a:spLocks noGrp="1"/>
          </p:cNvSpPr>
          <p:nvPr>
            <p:ph type="body" sz="quarter" idx="17"/>
          </p:nvPr>
        </p:nvSpPr>
        <p:spPr>
          <a:xfrm>
            <a:off x="444843" y="432000"/>
            <a:ext cx="10114504" cy="184666"/>
          </a:xfrm>
        </p:spPr>
        <p:txBody>
          <a:bodyPr wrap="square">
            <a:normAutofit/>
          </a:bodyPr>
          <a:lstStyle/>
          <a:p>
            <a:pPr>
              <a:spcAft>
                <a:spcPts val="600"/>
              </a:spcAft>
            </a:pPr>
            <a:r>
              <a:rPr lang="de-DE" dirty="0"/>
              <a:t>Stellungsspiel bei Standards</a:t>
            </a:r>
            <a:endParaRPr lang="de-DE"/>
          </a:p>
        </p:txBody>
      </p:sp>
      <p:sp>
        <p:nvSpPr>
          <p:cNvPr id="8" name="Rechteck 7">
            <a:extLst>
              <a:ext uri="{FF2B5EF4-FFF2-40B4-BE49-F238E27FC236}">
                <a16:creationId xmlns:a16="http://schemas.microsoft.com/office/drawing/2014/main" id="{EFFBDDC1-8516-32A5-15BB-F8DE9D19CCD5}"/>
              </a:ext>
            </a:extLst>
          </p:cNvPr>
          <p:cNvSpPr/>
          <p:nvPr/>
        </p:nvSpPr>
        <p:spPr>
          <a:xfrm>
            <a:off x="768759" y="1340768"/>
            <a:ext cx="9503706" cy="933589"/>
          </a:xfrm>
          <a:prstGeom prst="rect">
            <a:avLst/>
          </a:prstGeom>
        </p:spPr>
        <p:txBody>
          <a:bodyPr wrap="square">
            <a:spAutoFit/>
          </a:bodyPr>
          <a:lstStyle/>
          <a:p>
            <a:pPr>
              <a:lnSpc>
                <a:spcPts val="2000"/>
              </a:lnSpc>
              <a:spcBef>
                <a:spcPts val="400"/>
              </a:spcBef>
              <a:buClr>
                <a:schemeClr val="accent2"/>
              </a:buClr>
            </a:pPr>
            <a:r>
              <a:rPr lang="de-DE" sz="1800" b="1" dirty="0">
                <a:solidFill>
                  <a:srgbClr val="FF0000"/>
                </a:solidFill>
              </a:rPr>
              <a:t>Aufgabe:</a:t>
            </a:r>
          </a:p>
          <a:p>
            <a:pPr>
              <a:lnSpc>
                <a:spcPts val="2000"/>
              </a:lnSpc>
              <a:spcBef>
                <a:spcPts val="400"/>
              </a:spcBef>
              <a:buClr>
                <a:schemeClr val="accent2"/>
              </a:buClr>
            </a:pPr>
            <a:r>
              <a:rPr lang="de-DE" sz="1800" b="1" dirty="0">
                <a:solidFill>
                  <a:srgbClr val="FF0000"/>
                </a:solidFill>
              </a:rPr>
              <a:t>Schätzt abschließend Euer Können selbst ein, indem Ihr für jede Standardsituation ein Kreuz setzt </a:t>
            </a:r>
            <a:r>
              <a:rPr lang="de-DE" b="1" dirty="0">
                <a:solidFill>
                  <a:srgbClr val="FF0000"/>
                </a:solidFill>
              </a:rPr>
              <a:t>(je dichter das Kreuz zur Mitte gesetzt wird, desto besser ist Eure Selbsteinschätzung). </a:t>
            </a:r>
          </a:p>
        </p:txBody>
      </p:sp>
      <p:pic>
        <p:nvPicPr>
          <p:cNvPr id="11" name="Grafik 10">
            <a:extLst>
              <a:ext uri="{FF2B5EF4-FFF2-40B4-BE49-F238E27FC236}">
                <a16:creationId xmlns:a16="http://schemas.microsoft.com/office/drawing/2014/main" id="{A6CE65FE-1B45-B187-5D23-650313A76C96}"/>
              </a:ext>
            </a:extLst>
          </p:cNvPr>
          <p:cNvPicPr>
            <a:picLocks noChangeAspect="1"/>
          </p:cNvPicPr>
          <p:nvPr/>
        </p:nvPicPr>
        <p:blipFill>
          <a:blip r:embed="rId2"/>
          <a:stretch>
            <a:fillRect/>
          </a:stretch>
        </p:blipFill>
        <p:spPr>
          <a:xfrm>
            <a:off x="2855640" y="2323674"/>
            <a:ext cx="4834388" cy="4006931"/>
          </a:xfrm>
          <a:prstGeom prst="rect">
            <a:avLst/>
          </a:prstGeom>
        </p:spPr>
      </p:pic>
      <p:sp>
        <p:nvSpPr>
          <p:cNvPr id="7" name="Rechteck 6">
            <a:extLst>
              <a:ext uri="{FF2B5EF4-FFF2-40B4-BE49-F238E27FC236}">
                <a16:creationId xmlns:a16="http://schemas.microsoft.com/office/drawing/2014/main" id="{2180D9C2-2F4D-CEBE-8749-59488F83985A}"/>
              </a:ext>
            </a:extLst>
          </p:cNvPr>
          <p:cNvSpPr/>
          <p:nvPr/>
        </p:nvSpPr>
        <p:spPr>
          <a:xfrm>
            <a:off x="1387868" y="2788674"/>
            <a:ext cx="1467772" cy="348813"/>
          </a:xfrm>
          <a:prstGeom prst="rect">
            <a:avLst/>
          </a:prstGeom>
        </p:spPr>
        <p:txBody>
          <a:bodyPr wrap="square">
            <a:spAutoFit/>
          </a:bodyPr>
          <a:lstStyle/>
          <a:p>
            <a:pPr>
              <a:lnSpc>
                <a:spcPts val="2000"/>
              </a:lnSpc>
              <a:spcBef>
                <a:spcPts val="400"/>
              </a:spcBef>
              <a:buClr>
                <a:schemeClr val="accent2"/>
              </a:buClr>
            </a:pPr>
            <a:r>
              <a:rPr lang="de-DE" sz="1800" b="1" dirty="0">
                <a:solidFill>
                  <a:srgbClr val="FF0000"/>
                </a:solidFill>
              </a:rPr>
              <a:t>Beispiel:</a:t>
            </a:r>
            <a:endParaRPr lang="de-DE" b="1" dirty="0">
              <a:solidFill>
                <a:srgbClr val="FF0000"/>
              </a:solidFill>
            </a:endParaRPr>
          </a:p>
        </p:txBody>
      </p:sp>
      <p:sp>
        <p:nvSpPr>
          <p:cNvPr id="12" name="Multiplikationszeichen 11">
            <a:extLst>
              <a:ext uri="{FF2B5EF4-FFF2-40B4-BE49-F238E27FC236}">
                <a16:creationId xmlns:a16="http://schemas.microsoft.com/office/drawing/2014/main" id="{26EF10E4-B9A3-5A02-0C0E-32C2F9A3FE83}"/>
              </a:ext>
            </a:extLst>
          </p:cNvPr>
          <p:cNvSpPr/>
          <p:nvPr/>
        </p:nvSpPr>
        <p:spPr>
          <a:xfrm>
            <a:off x="4989592" y="3745355"/>
            <a:ext cx="432000" cy="432048"/>
          </a:xfrm>
          <a:prstGeom prst="mathMultiply">
            <a:avLst>
              <a:gd name="adj1" fmla="val 102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err="1"/>
          </a:p>
        </p:txBody>
      </p:sp>
      <p:sp>
        <p:nvSpPr>
          <p:cNvPr id="13" name="Multiplikationszeichen 12">
            <a:extLst>
              <a:ext uri="{FF2B5EF4-FFF2-40B4-BE49-F238E27FC236}">
                <a16:creationId xmlns:a16="http://schemas.microsoft.com/office/drawing/2014/main" id="{442DEF05-872B-CC48-FF44-2BAD17AC803C}"/>
              </a:ext>
            </a:extLst>
          </p:cNvPr>
          <p:cNvSpPr/>
          <p:nvPr/>
        </p:nvSpPr>
        <p:spPr>
          <a:xfrm>
            <a:off x="5510170" y="3932170"/>
            <a:ext cx="432000" cy="432048"/>
          </a:xfrm>
          <a:prstGeom prst="mathMultiply">
            <a:avLst>
              <a:gd name="adj1" fmla="val 102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err="1"/>
          </a:p>
        </p:txBody>
      </p:sp>
      <p:sp>
        <p:nvSpPr>
          <p:cNvPr id="14" name="Multiplikationszeichen 13">
            <a:extLst>
              <a:ext uri="{FF2B5EF4-FFF2-40B4-BE49-F238E27FC236}">
                <a16:creationId xmlns:a16="http://schemas.microsoft.com/office/drawing/2014/main" id="{CAEF74FC-3367-6F7C-E30E-C71FCFBA362F}"/>
              </a:ext>
            </a:extLst>
          </p:cNvPr>
          <p:cNvSpPr/>
          <p:nvPr/>
        </p:nvSpPr>
        <p:spPr>
          <a:xfrm>
            <a:off x="5698252" y="4705475"/>
            <a:ext cx="432000" cy="432048"/>
          </a:xfrm>
          <a:prstGeom prst="mathMultiply">
            <a:avLst>
              <a:gd name="adj1" fmla="val 102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err="1"/>
          </a:p>
        </p:txBody>
      </p:sp>
      <p:sp>
        <p:nvSpPr>
          <p:cNvPr id="15" name="Multiplikationszeichen 14">
            <a:extLst>
              <a:ext uri="{FF2B5EF4-FFF2-40B4-BE49-F238E27FC236}">
                <a16:creationId xmlns:a16="http://schemas.microsoft.com/office/drawing/2014/main" id="{F564FB70-6DD0-0B4D-111A-A9BA1A872A54}"/>
              </a:ext>
            </a:extLst>
          </p:cNvPr>
          <p:cNvSpPr/>
          <p:nvPr/>
        </p:nvSpPr>
        <p:spPr>
          <a:xfrm>
            <a:off x="4997212" y="5223635"/>
            <a:ext cx="432000" cy="432048"/>
          </a:xfrm>
          <a:prstGeom prst="mathMultiply">
            <a:avLst>
              <a:gd name="adj1" fmla="val 102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err="1"/>
          </a:p>
        </p:txBody>
      </p:sp>
      <p:sp>
        <p:nvSpPr>
          <p:cNvPr id="16" name="Multiplikationszeichen 15">
            <a:extLst>
              <a:ext uri="{FF2B5EF4-FFF2-40B4-BE49-F238E27FC236}">
                <a16:creationId xmlns:a16="http://schemas.microsoft.com/office/drawing/2014/main" id="{DF3BF302-10CB-5C94-60BF-A1D7CDB13CB8}"/>
              </a:ext>
            </a:extLst>
          </p:cNvPr>
          <p:cNvSpPr/>
          <p:nvPr/>
        </p:nvSpPr>
        <p:spPr>
          <a:xfrm>
            <a:off x="4532366" y="4528548"/>
            <a:ext cx="432000" cy="432048"/>
          </a:xfrm>
          <a:prstGeom prst="mathMultiply">
            <a:avLst>
              <a:gd name="adj1" fmla="val 102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err="1"/>
          </a:p>
        </p:txBody>
      </p:sp>
      <p:sp>
        <p:nvSpPr>
          <p:cNvPr id="17" name="Multiplikationszeichen 16">
            <a:extLst>
              <a:ext uri="{FF2B5EF4-FFF2-40B4-BE49-F238E27FC236}">
                <a16:creationId xmlns:a16="http://schemas.microsoft.com/office/drawing/2014/main" id="{F9BBC5F5-2DFD-D084-2763-D625300906DD}"/>
              </a:ext>
            </a:extLst>
          </p:cNvPr>
          <p:cNvSpPr/>
          <p:nvPr/>
        </p:nvSpPr>
        <p:spPr>
          <a:xfrm>
            <a:off x="3945652" y="3583175"/>
            <a:ext cx="432000" cy="436368"/>
          </a:xfrm>
          <a:prstGeom prst="mathMultiply">
            <a:avLst>
              <a:gd name="adj1" fmla="val 102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dirty="0" err="1"/>
          </a:p>
        </p:txBody>
      </p:sp>
    </p:spTree>
    <p:extLst>
      <p:ext uri="{BB962C8B-B14F-4D97-AF65-F5344CB8AC3E}">
        <p14:creationId xmlns:p14="http://schemas.microsoft.com/office/powerpoint/2010/main" val="338091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F2BD-7248-1443-3824-BCE57FD947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126D7F-99A4-C35D-9BD6-D74B03D78AA3}"/>
              </a:ext>
            </a:extLst>
          </p:cNvPr>
          <p:cNvSpPr>
            <a:spLocks noGrp="1"/>
          </p:cNvSpPr>
          <p:nvPr>
            <p:ph type="title"/>
          </p:nvPr>
        </p:nvSpPr>
        <p:spPr>
          <a:xfrm>
            <a:off x="446284" y="712800"/>
            <a:ext cx="10113366" cy="371897"/>
          </a:xfrm>
        </p:spPr>
        <p:txBody>
          <a:bodyPr/>
          <a:lstStyle/>
          <a:p>
            <a:r>
              <a:rPr lang="de-DE" dirty="0"/>
              <a:t>2. Ziele des Stellungsspiels </a:t>
            </a:r>
          </a:p>
        </p:txBody>
      </p:sp>
      <p:sp>
        <p:nvSpPr>
          <p:cNvPr id="3" name="Datumsplatzhalter 2">
            <a:extLst>
              <a:ext uri="{FF2B5EF4-FFF2-40B4-BE49-F238E27FC236}">
                <a16:creationId xmlns:a16="http://schemas.microsoft.com/office/drawing/2014/main" id="{0B6FC8E6-BF51-ED88-23F5-5D5BD987A5AA}"/>
              </a:ext>
            </a:extLst>
          </p:cNvPr>
          <p:cNvSpPr>
            <a:spLocks noGrp="1"/>
          </p:cNvSpPr>
          <p:nvPr>
            <p:ph type="dt" sz="half" idx="10"/>
          </p:nvPr>
        </p:nvSpPr>
        <p:spPr/>
        <p:txBody>
          <a:bodyPr/>
          <a:lstStyle/>
          <a:p>
            <a:fld id="{6892422E-D617-48A0-A933-C6694FA5C717}" type="datetime1">
              <a:rPr lang="de-DE" noProof="0" smtClean="0"/>
              <a:t>13.02.2024</a:t>
            </a:fld>
            <a:endParaRPr lang="de-DE" noProof="0" dirty="0"/>
          </a:p>
        </p:txBody>
      </p:sp>
      <p:sp>
        <p:nvSpPr>
          <p:cNvPr id="4" name="Fußzeilenplatzhalter 3">
            <a:extLst>
              <a:ext uri="{FF2B5EF4-FFF2-40B4-BE49-F238E27FC236}">
                <a16:creationId xmlns:a16="http://schemas.microsoft.com/office/drawing/2014/main" id="{115A0572-D4D1-E39E-5EA6-C6A43866680C}"/>
              </a:ext>
            </a:extLst>
          </p:cNvPr>
          <p:cNvSpPr>
            <a:spLocks noGrp="1"/>
          </p:cNvSpPr>
          <p:nvPr>
            <p:ph type="ftr" sz="quarter" idx="11"/>
          </p:nvPr>
        </p:nvSpPr>
        <p:spPr/>
        <p:txBody>
          <a:bodyPr/>
          <a:lstStyle/>
          <a:p>
            <a:r>
              <a:rPr lang="de-DE" noProof="0" dirty="0"/>
              <a:t>/  Platzhalter für den Titel der Präsentation</a:t>
            </a:r>
          </a:p>
        </p:txBody>
      </p:sp>
      <p:sp>
        <p:nvSpPr>
          <p:cNvPr id="5" name="Foliennummernplatzhalter 4">
            <a:extLst>
              <a:ext uri="{FF2B5EF4-FFF2-40B4-BE49-F238E27FC236}">
                <a16:creationId xmlns:a16="http://schemas.microsoft.com/office/drawing/2014/main" id="{BE38E835-350E-778A-9B21-CDB0489A6BA6}"/>
              </a:ext>
            </a:extLst>
          </p:cNvPr>
          <p:cNvSpPr>
            <a:spLocks noGrp="1"/>
          </p:cNvSpPr>
          <p:nvPr>
            <p:ph type="sldNum" sz="quarter" idx="12"/>
          </p:nvPr>
        </p:nvSpPr>
        <p:spPr/>
        <p:txBody>
          <a:bodyPr/>
          <a:lstStyle/>
          <a:p>
            <a:r>
              <a:rPr lang="de-DE" noProof="0"/>
              <a:t>Seite </a:t>
            </a:r>
            <a:fld id="{105F6080-11B6-4F5B-BFCF-ADAD48E4948B}" type="slidenum">
              <a:rPr lang="de-DE" noProof="0" smtClean="0"/>
              <a:pPr/>
              <a:t>4</a:t>
            </a:fld>
            <a:endParaRPr lang="de-DE" noProof="0" dirty="0"/>
          </a:p>
        </p:txBody>
      </p:sp>
      <p:sp>
        <p:nvSpPr>
          <p:cNvPr id="6" name="Textplatzhalter 5">
            <a:extLst>
              <a:ext uri="{FF2B5EF4-FFF2-40B4-BE49-F238E27FC236}">
                <a16:creationId xmlns:a16="http://schemas.microsoft.com/office/drawing/2014/main" id="{600BDCDC-8A01-FAE2-7FD1-6E3A05CC45D3}"/>
              </a:ext>
            </a:extLst>
          </p:cNvPr>
          <p:cNvSpPr>
            <a:spLocks noGrp="1"/>
          </p:cNvSpPr>
          <p:nvPr>
            <p:ph type="body" sz="quarter" idx="16"/>
          </p:nvPr>
        </p:nvSpPr>
        <p:spPr/>
        <p:txBody>
          <a:bodyPr/>
          <a:lstStyle/>
          <a:p>
            <a:r>
              <a:rPr lang="de-DE" dirty="0"/>
              <a:t>Stellungsspiel bei Standards</a:t>
            </a:r>
          </a:p>
        </p:txBody>
      </p:sp>
      <p:sp>
        <p:nvSpPr>
          <p:cNvPr id="7" name="Rechteck 6">
            <a:extLst>
              <a:ext uri="{FF2B5EF4-FFF2-40B4-BE49-F238E27FC236}">
                <a16:creationId xmlns:a16="http://schemas.microsoft.com/office/drawing/2014/main" id="{9F3894FD-8FF7-CA8D-8830-0B2817D194DC}"/>
              </a:ext>
            </a:extLst>
          </p:cNvPr>
          <p:cNvSpPr/>
          <p:nvPr/>
        </p:nvSpPr>
        <p:spPr>
          <a:xfrm>
            <a:off x="471991" y="1247630"/>
            <a:ext cx="10495383" cy="369332"/>
          </a:xfrm>
          <a:prstGeom prst="rect">
            <a:avLst/>
          </a:prstGeom>
        </p:spPr>
        <p:txBody>
          <a:bodyPr wrap="square">
            <a:spAutoFit/>
          </a:bodyPr>
          <a:lstStyle/>
          <a:p>
            <a:r>
              <a:rPr lang="de-DE" b="1" dirty="0">
                <a:solidFill>
                  <a:srgbClr val="C00000"/>
                </a:solidFill>
              </a:rPr>
              <a:t>Aufgabe: Benennt grundsätzliche Ziele, die mit dem Stellungsspiel bei Standards verfolgt werden.</a:t>
            </a:r>
          </a:p>
        </p:txBody>
      </p:sp>
      <p:graphicFrame>
        <p:nvGraphicFramePr>
          <p:cNvPr id="9" name="Diagramm 8"/>
          <p:cNvGraphicFramePr/>
          <p:nvPr>
            <p:extLst>
              <p:ext uri="{D42A27DB-BD31-4B8C-83A1-F6EECF244321}">
                <p14:modId xmlns:p14="http://schemas.microsoft.com/office/powerpoint/2010/main" val="428849903"/>
              </p:ext>
            </p:extLst>
          </p:nvPr>
        </p:nvGraphicFramePr>
        <p:xfrm>
          <a:off x="2999656" y="1988840"/>
          <a:ext cx="6512272" cy="3770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17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5DFDA-694E-3F46-3272-0128D1607A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DB0368-1A4C-BB1A-4B7E-437D1F0B9CDF}"/>
              </a:ext>
            </a:extLst>
          </p:cNvPr>
          <p:cNvSpPr>
            <a:spLocks noGrp="1"/>
          </p:cNvSpPr>
          <p:nvPr>
            <p:ph type="title"/>
          </p:nvPr>
        </p:nvSpPr>
        <p:spPr>
          <a:xfrm>
            <a:off x="446284" y="712800"/>
            <a:ext cx="10834292" cy="371897"/>
          </a:xfrm>
        </p:spPr>
        <p:txBody>
          <a:bodyPr/>
          <a:lstStyle/>
          <a:p>
            <a:r>
              <a:rPr lang="de-DE" dirty="0"/>
              <a:t>3.Gruppenarbeit zum Stellungsspiel</a:t>
            </a:r>
          </a:p>
        </p:txBody>
      </p:sp>
      <p:sp>
        <p:nvSpPr>
          <p:cNvPr id="3" name="Datumsplatzhalter 2">
            <a:extLst>
              <a:ext uri="{FF2B5EF4-FFF2-40B4-BE49-F238E27FC236}">
                <a16:creationId xmlns:a16="http://schemas.microsoft.com/office/drawing/2014/main" id="{BAD62D54-ED4D-8C27-2A9C-9A735B0A363A}"/>
              </a:ext>
            </a:extLst>
          </p:cNvPr>
          <p:cNvSpPr>
            <a:spLocks noGrp="1"/>
          </p:cNvSpPr>
          <p:nvPr>
            <p:ph type="dt" sz="half" idx="10"/>
          </p:nvPr>
        </p:nvSpPr>
        <p:spPr/>
        <p:txBody>
          <a:bodyPr/>
          <a:lstStyle/>
          <a:p>
            <a:fld id="{6892422E-D617-48A0-A933-C6694FA5C717}" type="datetime1">
              <a:rPr lang="de-DE" noProof="0" smtClean="0"/>
              <a:t>13.02.2024</a:t>
            </a:fld>
            <a:endParaRPr lang="de-DE" noProof="0" dirty="0"/>
          </a:p>
        </p:txBody>
      </p:sp>
      <p:sp>
        <p:nvSpPr>
          <p:cNvPr id="4" name="Fußzeilenplatzhalter 3">
            <a:extLst>
              <a:ext uri="{FF2B5EF4-FFF2-40B4-BE49-F238E27FC236}">
                <a16:creationId xmlns:a16="http://schemas.microsoft.com/office/drawing/2014/main" id="{B6034DE3-F560-39F7-A494-EC2A56A67F1A}"/>
              </a:ext>
            </a:extLst>
          </p:cNvPr>
          <p:cNvSpPr>
            <a:spLocks noGrp="1"/>
          </p:cNvSpPr>
          <p:nvPr>
            <p:ph type="ftr" sz="quarter" idx="11"/>
          </p:nvPr>
        </p:nvSpPr>
        <p:spPr/>
        <p:txBody>
          <a:bodyPr/>
          <a:lstStyle/>
          <a:p>
            <a:r>
              <a:rPr lang="de-DE" noProof="0" dirty="0"/>
              <a:t>/  Platzhalter für den Titel der Präsentation</a:t>
            </a:r>
          </a:p>
        </p:txBody>
      </p:sp>
      <p:sp>
        <p:nvSpPr>
          <p:cNvPr id="5" name="Foliennummernplatzhalter 4">
            <a:extLst>
              <a:ext uri="{FF2B5EF4-FFF2-40B4-BE49-F238E27FC236}">
                <a16:creationId xmlns:a16="http://schemas.microsoft.com/office/drawing/2014/main" id="{9F5ABF45-CA1C-57CE-9CFD-7229C18C0D78}"/>
              </a:ext>
            </a:extLst>
          </p:cNvPr>
          <p:cNvSpPr>
            <a:spLocks noGrp="1"/>
          </p:cNvSpPr>
          <p:nvPr>
            <p:ph type="sldNum" sz="quarter" idx="12"/>
          </p:nvPr>
        </p:nvSpPr>
        <p:spPr/>
        <p:txBody>
          <a:bodyPr/>
          <a:lstStyle/>
          <a:p>
            <a:r>
              <a:rPr lang="de-DE" noProof="0"/>
              <a:t>Seite </a:t>
            </a:r>
            <a:fld id="{105F6080-11B6-4F5B-BFCF-ADAD48E4948B}" type="slidenum">
              <a:rPr lang="de-DE" noProof="0" smtClean="0"/>
              <a:pPr/>
              <a:t>5</a:t>
            </a:fld>
            <a:endParaRPr lang="de-DE" noProof="0" dirty="0"/>
          </a:p>
        </p:txBody>
      </p:sp>
      <p:sp>
        <p:nvSpPr>
          <p:cNvPr id="6" name="Textplatzhalter 5">
            <a:extLst>
              <a:ext uri="{FF2B5EF4-FFF2-40B4-BE49-F238E27FC236}">
                <a16:creationId xmlns:a16="http://schemas.microsoft.com/office/drawing/2014/main" id="{B336D90F-6F00-5172-8838-51BFCC9A2A32}"/>
              </a:ext>
            </a:extLst>
          </p:cNvPr>
          <p:cNvSpPr>
            <a:spLocks noGrp="1"/>
          </p:cNvSpPr>
          <p:nvPr>
            <p:ph type="body" sz="quarter" idx="16"/>
          </p:nvPr>
        </p:nvSpPr>
        <p:spPr/>
        <p:txBody>
          <a:bodyPr/>
          <a:lstStyle/>
          <a:p>
            <a:r>
              <a:rPr lang="de-DE" dirty="0"/>
              <a:t>Stellungsspiel bei Standards</a:t>
            </a:r>
          </a:p>
        </p:txBody>
      </p:sp>
      <p:sp>
        <p:nvSpPr>
          <p:cNvPr id="7" name="Rechteck 6">
            <a:extLst>
              <a:ext uri="{FF2B5EF4-FFF2-40B4-BE49-F238E27FC236}">
                <a16:creationId xmlns:a16="http://schemas.microsoft.com/office/drawing/2014/main" id="{01D7B7C7-E631-CA20-61A6-C079A3BAAE18}"/>
              </a:ext>
            </a:extLst>
          </p:cNvPr>
          <p:cNvSpPr/>
          <p:nvPr/>
        </p:nvSpPr>
        <p:spPr>
          <a:xfrm>
            <a:off x="501876" y="1434798"/>
            <a:ext cx="10495383" cy="2862322"/>
          </a:xfrm>
          <a:prstGeom prst="rect">
            <a:avLst/>
          </a:prstGeom>
        </p:spPr>
        <p:txBody>
          <a:bodyPr wrap="square">
            <a:spAutoFit/>
          </a:bodyPr>
          <a:lstStyle/>
          <a:p>
            <a:r>
              <a:rPr lang="de-DE" b="1" dirty="0">
                <a:solidFill>
                  <a:srgbClr val="C00000"/>
                </a:solidFill>
              </a:rPr>
              <a:t>Aufgaben: </a:t>
            </a:r>
          </a:p>
          <a:p>
            <a:endParaRPr lang="de-DE" b="1" dirty="0">
              <a:solidFill>
                <a:srgbClr val="C00000"/>
              </a:solidFill>
            </a:endParaRPr>
          </a:p>
          <a:p>
            <a:r>
              <a:rPr lang="de-DE" b="1" dirty="0">
                <a:solidFill>
                  <a:srgbClr val="C00000"/>
                </a:solidFill>
              </a:rPr>
              <a:t>Die folgenden Fallbeispiele (1-12) sind nach der Einteilung in Gruppen wie folgt zu bearbeiten:</a:t>
            </a:r>
          </a:p>
          <a:p>
            <a:endParaRPr lang="de-DE" dirty="0">
              <a:solidFill>
                <a:srgbClr val="C00000"/>
              </a:solidFill>
            </a:endParaRPr>
          </a:p>
          <a:p>
            <a:pPr marL="800100" lvl="1" indent="-342900">
              <a:buFont typeface="+mj-lt"/>
              <a:buAutoNum type="alphaLcParenR"/>
            </a:pPr>
            <a:r>
              <a:rPr lang="de-DE" dirty="0">
                <a:solidFill>
                  <a:srgbClr val="C00000"/>
                </a:solidFill>
              </a:rPr>
              <a:t>Findet für die dargestellten Standardsituationen eine möglichst ideale Position für den SR/die SR*in.</a:t>
            </a:r>
          </a:p>
          <a:p>
            <a:pPr marL="800100" lvl="1" indent="-342900">
              <a:buFont typeface="+mj-lt"/>
              <a:buAutoNum type="alphaLcParenR"/>
            </a:pPr>
            <a:endParaRPr lang="de-DE" dirty="0">
              <a:solidFill>
                <a:srgbClr val="C00000"/>
              </a:solidFill>
            </a:endParaRPr>
          </a:p>
          <a:p>
            <a:pPr marL="800100" lvl="1" indent="-342900">
              <a:buFont typeface="+mj-lt"/>
              <a:buAutoNum type="alphaLcParenR"/>
            </a:pPr>
            <a:r>
              <a:rPr lang="de-DE" dirty="0">
                <a:solidFill>
                  <a:srgbClr val="C00000"/>
                </a:solidFill>
              </a:rPr>
              <a:t>Benennt, welche Vorteile sich aus den gewählten Positionen ergeben. Haltet ebenfalls fest, welche Nachteile ggf. trotzdem entstehen könnten.</a:t>
            </a:r>
          </a:p>
          <a:p>
            <a:pPr marL="800100" lvl="1" indent="-342900">
              <a:buFont typeface="+mj-lt"/>
              <a:buAutoNum type="alphaLcParenR"/>
            </a:pPr>
            <a:endParaRPr lang="de-DE" dirty="0">
              <a:solidFill>
                <a:srgbClr val="C00000"/>
              </a:solidFill>
            </a:endParaRPr>
          </a:p>
          <a:p>
            <a:pPr marL="800100" lvl="1" indent="-342900">
              <a:buFont typeface="+mj-lt"/>
              <a:buAutoNum type="alphaLcParenR"/>
            </a:pPr>
            <a:r>
              <a:rPr lang="de-DE" dirty="0">
                <a:solidFill>
                  <a:srgbClr val="C00000"/>
                </a:solidFill>
              </a:rPr>
              <a:t>Bereitet Euch darauf vor, die Ergebnisse im Plenum zu präsentieren.</a:t>
            </a:r>
          </a:p>
        </p:txBody>
      </p:sp>
    </p:spTree>
    <p:extLst>
      <p:ext uri="{BB962C8B-B14F-4D97-AF65-F5344CB8AC3E}">
        <p14:creationId xmlns:p14="http://schemas.microsoft.com/office/powerpoint/2010/main" val="324026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B829BBC5-0222-7FC2-589F-DAC8C0486416}"/>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ACB4688C-51D8-B396-DF44-E1EE61B43CF1}"/>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AD1F9BAA-7C23-FD18-1FFD-FD4CD405D94E}"/>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150067CD-30A7-530A-50A9-BB8556FE8B9E}"/>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135400CA-BC65-7293-EA3E-94E2D58014A0}"/>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74C2E39A-E598-5BD2-5451-EFAA00AB9480}"/>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45A165AE-4ED8-15EB-A6F9-029711EABBA2}"/>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F495540F-4972-11F9-07E0-3739B6034003}"/>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E9733E96-5DB8-F159-9B68-A234DF19A6C2}"/>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998DA71B-4374-0C70-6E26-D69702851221}"/>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D72E524F-26B6-F8BD-47A4-7F31B7B8B196}"/>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81907127-73EE-344A-8645-43F16B26B827}"/>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8D9C0574-376B-1F63-3104-04E4F057DE66}"/>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6348E56F-3FEF-EB02-2E80-D27D38AB01E3}"/>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FB519CF6-9C2D-CB18-2D5F-4D18D0B70882}"/>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367265B1-B8DA-2B54-2EE5-691A7D49BCDF}"/>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C3C8B9D2-60BD-F9BD-7A85-AB0D43F3F5A6}"/>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9926D2EC-4408-E5AF-E9AD-DF92E63255A6}"/>
              </a:ext>
            </a:extLst>
          </p:cNvPr>
          <p:cNvSpPr/>
          <p:nvPr/>
        </p:nvSpPr>
        <p:spPr>
          <a:xfrm>
            <a:off x="2033339" y="536841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CCADA7FD-47A0-59D8-E3D4-33450782CE2B}"/>
              </a:ext>
            </a:extLst>
          </p:cNvPr>
          <p:cNvSpPr/>
          <p:nvPr/>
        </p:nvSpPr>
        <p:spPr>
          <a:xfrm>
            <a:off x="3016056" y="4069351"/>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F140FC62-6B05-71E1-1201-66A964D705F1}"/>
              </a:ext>
            </a:extLst>
          </p:cNvPr>
          <p:cNvSpPr/>
          <p:nvPr/>
        </p:nvSpPr>
        <p:spPr>
          <a:xfrm>
            <a:off x="585562" y="411665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ED81B90E-0CB3-3ECB-4B7A-E4BAC45ABC82}"/>
              </a:ext>
            </a:extLst>
          </p:cNvPr>
          <p:cNvSpPr/>
          <p:nvPr/>
        </p:nvSpPr>
        <p:spPr>
          <a:xfrm>
            <a:off x="1864764" y="340285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B74CA320-2C5D-A1DE-B8F4-4377AE28C7C1}"/>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EF2D30B6-3BBF-7F97-1A56-DD902F133B90}"/>
              </a:ext>
            </a:extLst>
          </p:cNvPr>
          <p:cNvSpPr/>
          <p:nvPr/>
        </p:nvSpPr>
        <p:spPr>
          <a:xfrm>
            <a:off x="2867044" y="359973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Ellipse 24">
            <a:extLst>
              <a:ext uri="{FF2B5EF4-FFF2-40B4-BE49-F238E27FC236}">
                <a16:creationId xmlns:a16="http://schemas.microsoft.com/office/drawing/2014/main" id="{446E17B8-5F84-3407-29B6-74EE3981F2E3}"/>
              </a:ext>
            </a:extLst>
          </p:cNvPr>
          <p:cNvSpPr/>
          <p:nvPr/>
        </p:nvSpPr>
        <p:spPr>
          <a:xfrm>
            <a:off x="1889339" y="6361710"/>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4EAB50B2-DD06-B8ED-5937-5CFF23B14119}"/>
              </a:ext>
            </a:extLst>
          </p:cNvPr>
          <p:cNvSpPr/>
          <p:nvPr/>
        </p:nvSpPr>
        <p:spPr>
          <a:xfrm>
            <a:off x="5487142" y="420848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1BEFC73A-46F0-EDA6-DD66-E2997649A430}"/>
              </a:ext>
            </a:extLst>
          </p:cNvPr>
          <p:cNvSpPr/>
          <p:nvPr/>
        </p:nvSpPr>
        <p:spPr>
          <a:xfrm>
            <a:off x="4503911" y="290220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112A4792-9FD4-6004-9970-4D9ED1832C04}"/>
              </a:ext>
            </a:extLst>
          </p:cNvPr>
          <p:cNvSpPr/>
          <p:nvPr/>
        </p:nvSpPr>
        <p:spPr>
          <a:xfrm>
            <a:off x="2264575" y="472265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ECEB5325-F8E7-C075-C123-B0BA3E5A63D7}"/>
              </a:ext>
            </a:extLst>
          </p:cNvPr>
          <p:cNvSpPr/>
          <p:nvPr/>
        </p:nvSpPr>
        <p:spPr>
          <a:xfrm>
            <a:off x="2425559" y="355058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0889A232-F1A7-E36E-51B5-85CCB3AE56F8}"/>
              </a:ext>
            </a:extLst>
          </p:cNvPr>
          <p:cNvSpPr/>
          <p:nvPr/>
        </p:nvSpPr>
        <p:spPr>
          <a:xfrm>
            <a:off x="1719541" y="439841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8E237C65-2904-E7BE-DA1E-28306CD71733}"/>
              </a:ext>
            </a:extLst>
          </p:cNvPr>
          <p:cNvSpPr/>
          <p:nvPr/>
        </p:nvSpPr>
        <p:spPr>
          <a:xfrm>
            <a:off x="2184868" y="510533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5BEDB6A8-A78C-0CF4-E218-EB5C482F9F16}"/>
              </a:ext>
            </a:extLst>
          </p:cNvPr>
          <p:cNvSpPr/>
          <p:nvPr/>
        </p:nvSpPr>
        <p:spPr>
          <a:xfrm>
            <a:off x="5292049" y="284020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A4E3A726-51EC-4E74-736A-C006B04585CE}"/>
              </a:ext>
            </a:extLst>
          </p:cNvPr>
          <p:cNvSpPr/>
          <p:nvPr/>
        </p:nvSpPr>
        <p:spPr>
          <a:xfrm>
            <a:off x="1990074" y="662015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A4ABD2D3-8922-46A7-A139-CD2EDE552528}"/>
              </a:ext>
            </a:extLst>
          </p:cNvPr>
          <p:cNvSpPr/>
          <p:nvPr/>
        </p:nvSpPr>
        <p:spPr>
          <a:xfrm>
            <a:off x="2104855" y="443272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838AD5E0-C02D-16AF-196C-4ED7D7B1AB89}"/>
              </a:ext>
            </a:extLst>
          </p:cNvPr>
          <p:cNvSpPr/>
          <p:nvPr/>
        </p:nvSpPr>
        <p:spPr>
          <a:xfrm>
            <a:off x="4089251" y="322762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D095EE7E-8A2E-73A7-ED12-7D94035B8779}"/>
              </a:ext>
            </a:extLst>
          </p:cNvPr>
          <p:cNvSpPr/>
          <p:nvPr/>
        </p:nvSpPr>
        <p:spPr>
          <a:xfrm rot="3827256">
            <a:off x="2088643" y="283246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C1F48322-86CC-EF2E-DBE5-396155727D5D}"/>
              </a:ext>
            </a:extLst>
          </p:cNvPr>
          <p:cNvSpPr/>
          <p:nvPr/>
        </p:nvSpPr>
        <p:spPr>
          <a:xfrm>
            <a:off x="2323836" y="330300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F9C0D0BF-C373-B190-3552-65CB4705B7EE}"/>
              </a:ext>
            </a:extLst>
          </p:cNvPr>
          <p:cNvSpPr/>
          <p:nvPr/>
        </p:nvSpPr>
        <p:spPr>
          <a:xfrm>
            <a:off x="1409650" y="479995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EB8E76E0-CF81-633B-028D-1A8642441866}"/>
              </a:ext>
            </a:extLst>
          </p:cNvPr>
          <p:cNvSpPr/>
          <p:nvPr/>
        </p:nvSpPr>
        <p:spPr>
          <a:xfrm>
            <a:off x="4651819" y="219708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2E6F904D-763E-8667-499C-9037691C8D82}"/>
              </a:ext>
            </a:extLst>
          </p:cNvPr>
          <p:cNvSpPr/>
          <p:nvPr/>
        </p:nvSpPr>
        <p:spPr>
          <a:xfrm>
            <a:off x="4767848" y="408992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6172EF0C-7A28-D5F5-D6FC-4A20B869B7D8}"/>
              </a:ext>
            </a:extLst>
          </p:cNvPr>
          <p:cNvSpPr/>
          <p:nvPr/>
        </p:nvSpPr>
        <p:spPr>
          <a:xfrm>
            <a:off x="1990764" y="3930540"/>
            <a:ext cx="252000" cy="28538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197B25EE-D4C2-5E56-2748-46F2F4387B3D}"/>
              </a:ext>
            </a:extLst>
          </p:cNvPr>
          <p:cNvSpPr/>
          <p:nvPr/>
        </p:nvSpPr>
        <p:spPr>
          <a:xfrm>
            <a:off x="1295086" y="100142"/>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BD199F9F-180C-4595-5C6C-75926C08D6C2}"/>
              </a:ext>
            </a:extLst>
          </p:cNvPr>
          <p:cNvSpPr/>
          <p:nvPr/>
        </p:nvSpPr>
        <p:spPr>
          <a:xfrm>
            <a:off x="5977295" y="650571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7D19FCB4-9F05-89AE-3291-AB1B3FF289B9}"/>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Einwurf</a:t>
            </a:r>
          </a:p>
        </p:txBody>
      </p:sp>
    </p:spTree>
    <p:extLst>
      <p:ext uri="{BB962C8B-B14F-4D97-AF65-F5344CB8AC3E}">
        <p14:creationId xmlns:p14="http://schemas.microsoft.com/office/powerpoint/2010/main" val="299921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D67A0EB2-106A-5F68-1C1F-F5793E3DFE63}"/>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63021CD2-3993-940E-DB2D-0643EEDC4378}"/>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F42DE3DA-61EC-0E11-C588-2A7686756BB7}"/>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993F2FD0-E05B-F41C-0C48-55378FE09718}"/>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45BE5560-235D-BE24-C032-106A9C67B1EB}"/>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82460818-9B7C-BD18-8228-F3BA1A08449A}"/>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B83B1A27-0650-4991-8F8A-30DC8FB7C52E}"/>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AC5639B8-E65F-D7C1-CE46-C64C6DB4AB98}"/>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61E1CF90-03C9-8A7A-02C8-B950D8EBD2AA}"/>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520A5B57-CCCA-DC29-9802-378A7636023C}"/>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89986887-ED18-0843-2D13-628C70EF0D72}"/>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EDE511E9-3DAF-8B2E-6178-05784A9DC085}"/>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339E28C0-41BB-631B-1BFB-61FABCCC35CB}"/>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D8954D65-B12A-A552-6C08-28CDB0098A57}"/>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935C81B5-DAC3-BF91-94DE-E10AE13496AA}"/>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6D2592ED-A4E5-5B83-43B9-3ECB63F0103A}"/>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9FEEE619-E44A-EB33-BE0E-D8CCCE8D19A8}"/>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84C5D810-86CC-BB24-3D6E-38356EAABFD4}"/>
              </a:ext>
            </a:extLst>
          </p:cNvPr>
          <p:cNvSpPr/>
          <p:nvPr/>
        </p:nvSpPr>
        <p:spPr>
          <a:xfrm>
            <a:off x="1634529" y="661185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337E64A8-7E4F-6EA1-756A-A6EE58E85571}"/>
              </a:ext>
            </a:extLst>
          </p:cNvPr>
          <p:cNvSpPr/>
          <p:nvPr/>
        </p:nvSpPr>
        <p:spPr>
          <a:xfrm>
            <a:off x="2973893" y="419576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AC660B58-08FF-CB02-1911-8FAD770D06CD}"/>
              </a:ext>
            </a:extLst>
          </p:cNvPr>
          <p:cNvSpPr/>
          <p:nvPr/>
        </p:nvSpPr>
        <p:spPr>
          <a:xfrm>
            <a:off x="585562" y="411665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F061376C-1948-CC61-BD76-87A8A2BE6EFC}"/>
              </a:ext>
            </a:extLst>
          </p:cNvPr>
          <p:cNvSpPr/>
          <p:nvPr/>
        </p:nvSpPr>
        <p:spPr>
          <a:xfrm>
            <a:off x="2090266" y="349037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A00116F4-559E-AFC9-0F49-CC3113BD0BF0}"/>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40A6DB45-CD96-7C93-7429-C2FEF7B92BD2}"/>
              </a:ext>
            </a:extLst>
          </p:cNvPr>
          <p:cNvSpPr/>
          <p:nvPr/>
        </p:nvSpPr>
        <p:spPr>
          <a:xfrm>
            <a:off x="3227357" y="358112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4FFD504C-0491-2D04-B98E-B8FC970AF944}"/>
              </a:ext>
            </a:extLst>
          </p:cNvPr>
          <p:cNvSpPr/>
          <p:nvPr/>
        </p:nvSpPr>
        <p:spPr>
          <a:xfrm>
            <a:off x="5487142" y="420848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97280B16-58FD-127C-84B3-0BFA99455218}"/>
              </a:ext>
            </a:extLst>
          </p:cNvPr>
          <p:cNvSpPr/>
          <p:nvPr/>
        </p:nvSpPr>
        <p:spPr>
          <a:xfrm>
            <a:off x="4503911" y="290220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4BB5FD54-EBD4-4281-CA20-B590E51612D4}"/>
              </a:ext>
            </a:extLst>
          </p:cNvPr>
          <p:cNvSpPr/>
          <p:nvPr/>
        </p:nvSpPr>
        <p:spPr>
          <a:xfrm>
            <a:off x="4910881" y="60051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95B24E8A-D192-93E3-372F-BB0918C57EAA}"/>
              </a:ext>
            </a:extLst>
          </p:cNvPr>
          <p:cNvSpPr/>
          <p:nvPr/>
        </p:nvSpPr>
        <p:spPr>
          <a:xfrm>
            <a:off x="3530322" y="436865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34C110C2-FD67-F22D-8BE4-C106B2BAF3F4}"/>
              </a:ext>
            </a:extLst>
          </p:cNvPr>
          <p:cNvSpPr/>
          <p:nvPr/>
        </p:nvSpPr>
        <p:spPr>
          <a:xfrm>
            <a:off x="3633944" y="587919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55A67FB6-150B-67CE-A985-BEA3DB05EAA9}"/>
              </a:ext>
            </a:extLst>
          </p:cNvPr>
          <p:cNvSpPr/>
          <p:nvPr/>
        </p:nvSpPr>
        <p:spPr>
          <a:xfrm>
            <a:off x="2473622" y="517652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2CE2AF05-2CB4-2D62-710A-06CECA289077}"/>
              </a:ext>
            </a:extLst>
          </p:cNvPr>
          <p:cNvSpPr/>
          <p:nvPr/>
        </p:nvSpPr>
        <p:spPr>
          <a:xfrm>
            <a:off x="5292049" y="284020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3C4D8951-65D3-25E1-C309-ACF073A03490}"/>
              </a:ext>
            </a:extLst>
          </p:cNvPr>
          <p:cNvSpPr/>
          <p:nvPr/>
        </p:nvSpPr>
        <p:spPr>
          <a:xfrm>
            <a:off x="5162881" y="5185577"/>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9B51EBA2-4BA7-4200-3C81-63FA0B43F104}"/>
              </a:ext>
            </a:extLst>
          </p:cNvPr>
          <p:cNvSpPr/>
          <p:nvPr/>
        </p:nvSpPr>
        <p:spPr>
          <a:xfrm>
            <a:off x="2380599" y="4069760"/>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FEEBD3D7-B0CC-897F-36DD-7E0C8EA7806B}"/>
              </a:ext>
            </a:extLst>
          </p:cNvPr>
          <p:cNvSpPr/>
          <p:nvPr/>
        </p:nvSpPr>
        <p:spPr>
          <a:xfrm>
            <a:off x="4089251" y="322762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9828A836-A10D-6E8C-7E70-F240D8C96294}"/>
              </a:ext>
            </a:extLst>
          </p:cNvPr>
          <p:cNvSpPr/>
          <p:nvPr/>
        </p:nvSpPr>
        <p:spPr>
          <a:xfrm rot="3827256">
            <a:off x="2415387" y="282963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5876451A-C5AF-8A72-B7BA-91E1CE3E40B9}"/>
              </a:ext>
            </a:extLst>
          </p:cNvPr>
          <p:cNvSpPr/>
          <p:nvPr/>
        </p:nvSpPr>
        <p:spPr>
          <a:xfrm>
            <a:off x="1971912" y="530983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1583CC94-91FC-F930-B71F-00EA246FABD1}"/>
              </a:ext>
            </a:extLst>
          </p:cNvPr>
          <p:cNvSpPr/>
          <p:nvPr/>
        </p:nvSpPr>
        <p:spPr>
          <a:xfrm>
            <a:off x="4612972" y="572488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C7EA0E8E-631E-93B6-0312-AA4C61B9AF97}"/>
              </a:ext>
            </a:extLst>
          </p:cNvPr>
          <p:cNvSpPr/>
          <p:nvPr/>
        </p:nvSpPr>
        <p:spPr>
          <a:xfrm>
            <a:off x="4651819" y="219708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7745C17A-8162-4998-7CB6-30E579C50322}"/>
              </a:ext>
            </a:extLst>
          </p:cNvPr>
          <p:cNvSpPr/>
          <p:nvPr/>
        </p:nvSpPr>
        <p:spPr>
          <a:xfrm>
            <a:off x="4767848" y="408992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93D260F5-2C7F-7181-735A-78C8F5C2E62E}"/>
              </a:ext>
            </a:extLst>
          </p:cNvPr>
          <p:cNvSpPr/>
          <p:nvPr/>
        </p:nvSpPr>
        <p:spPr>
          <a:xfrm>
            <a:off x="3324001" y="5834191"/>
            <a:ext cx="252000" cy="28538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5D5485CA-6BB2-70C8-7181-BEC55171F3A6}"/>
              </a:ext>
            </a:extLst>
          </p:cNvPr>
          <p:cNvSpPr/>
          <p:nvPr/>
        </p:nvSpPr>
        <p:spPr>
          <a:xfrm>
            <a:off x="1295086" y="100142"/>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93D2EEB5-AB74-EA86-F5BA-D84628E72968}"/>
              </a:ext>
            </a:extLst>
          </p:cNvPr>
          <p:cNvSpPr/>
          <p:nvPr/>
        </p:nvSpPr>
        <p:spPr>
          <a:xfrm>
            <a:off x="5977295" y="650571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91A4B580-9D5D-6B48-0C8A-FD56409C31FA}"/>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Einwurf</a:t>
            </a:r>
          </a:p>
        </p:txBody>
      </p:sp>
      <p:sp>
        <p:nvSpPr>
          <p:cNvPr id="45" name="Ellipse 44">
            <a:extLst>
              <a:ext uri="{FF2B5EF4-FFF2-40B4-BE49-F238E27FC236}">
                <a16:creationId xmlns:a16="http://schemas.microsoft.com/office/drawing/2014/main" id="{6AB2636D-71B2-EE30-E725-AB3447774752}"/>
              </a:ext>
            </a:extLst>
          </p:cNvPr>
          <p:cNvSpPr/>
          <p:nvPr/>
        </p:nvSpPr>
        <p:spPr>
          <a:xfrm>
            <a:off x="1889339" y="6361710"/>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36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C918916C-FAAC-C2AE-B05B-4AD4ACD2CCA8}"/>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54600852-D17E-554F-A1B0-8FFC8824BA6D}"/>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629664F0-9142-A3D5-C55E-C01C527E15EE}"/>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8188CEC6-3A3E-09F9-5B48-BF08177B9D5C}"/>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4C6465FC-EAAE-75B8-DDB1-EDB730F5606C}"/>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F5B74512-D76D-B817-AC82-C17AC7E4E386}"/>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85786052-F2D0-358B-0FA5-6E0C042F7011}"/>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54BF2BCB-8DD7-F118-1D32-2501B8BF2FBE}"/>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EF9E0298-5BDB-8566-1676-50CC47E06C60}"/>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554CB1D8-4EB3-C218-4C61-32944682072E}"/>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9463F56F-EDD1-774A-A76C-5230B8CDE12C}"/>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98F343B1-6D78-8079-15E2-D2740FBFA9E8}"/>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91CB3CEF-1CF0-67B6-B8CA-0DE4116593A3}"/>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5D83A52A-643A-A172-7716-D854B0D47C3B}"/>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E4C70990-9400-7102-DD75-C9185CC07D36}"/>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E638CABF-7D62-C4DD-6A36-4A329DC7020E}"/>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40E22657-ADCD-7705-66AF-5F9E12D919BD}"/>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31788E36-B351-FA18-58AF-DEF9C1D4D71B}"/>
              </a:ext>
            </a:extLst>
          </p:cNvPr>
          <p:cNvSpPr/>
          <p:nvPr/>
        </p:nvSpPr>
        <p:spPr>
          <a:xfrm>
            <a:off x="3309412" y="94730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8F275A8D-000E-E116-53E6-B71A03F7250A}"/>
              </a:ext>
            </a:extLst>
          </p:cNvPr>
          <p:cNvSpPr/>
          <p:nvPr/>
        </p:nvSpPr>
        <p:spPr>
          <a:xfrm>
            <a:off x="3939449" y="247449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3D855A57-A1A8-662F-064A-B84EF2256193}"/>
              </a:ext>
            </a:extLst>
          </p:cNvPr>
          <p:cNvSpPr/>
          <p:nvPr/>
        </p:nvSpPr>
        <p:spPr>
          <a:xfrm>
            <a:off x="585562" y="411665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CA5B07D4-DBAC-5C8D-9F80-F53D46581AA0}"/>
              </a:ext>
            </a:extLst>
          </p:cNvPr>
          <p:cNvSpPr/>
          <p:nvPr/>
        </p:nvSpPr>
        <p:spPr>
          <a:xfrm>
            <a:off x="2605558" y="290589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1FD612F0-50C1-20E7-A7B7-D151E5494FBA}"/>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77143E69-329D-2681-5FAB-8742BE514BB1}"/>
              </a:ext>
            </a:extLst>
          </p:cNvPr>
          <p:cNvSpPr/>
          <p:nvPr/>
        </p:nvSpPr>
        <p:spPr>
          <a:xfrm>
            <a:off x="4197900" y="169549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464C2F92-D670-C1B4-232A-FCC91FA0E936}"/>
              </a:ext>
            </a:extLst>
          </p:cNvPr>
          <p:cNvSpPr/>
          <p:nvPr/>
        </p:nvSpPr>
        <p:spPr>
          <a:xfrm>
            <a:off x="6177490" y="224421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EDBB5BAB-4C04-B480-F21F-1B7A87C1F7E8}"/>
              </a:ext>
            </a:extLst>
          </p:cNvPr>
          <p:cNvSpPr/>
          <p:nvPr/>
        </p:nvSpPr>
        <p:spPr>
          <a:xfrm>
            <a:off x="6286092" y="3784576"/>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4EB09FCF-45E9-B7D5-A9C4-9096EBFBC141}"/>
              </a:ext>
            </a:extLst>
          </p:cNvPr>
          <p:cNvSpPr/>
          <p:nvPr/>
        </p:nvSpPr>
        <p:spPr>
          <a:xfrm>
            <a:off x="3279528" y="193541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5CF74174-B371-8B06-5B4B-F9FBC8222033}"/>
              </a:ext>
            </a:extLst>
          </p:cNvPr>
          <p:cNvSpPr/>
          <p:nvPr/>
        </p:nvSpPr>
        <p:spPr>
          <a:xfrm>
            <a:off x="6076156" y="521559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BA89E1A2-8E51-E352-B577-CB196F08CE29}"/>
              </a:ext>
            </a:extLst>
          </p:cNvPr>
          <p:cNvSpPr/>
          <p:nvPr/>
        </p:nvSpPr>
        <p:spPr>
          <a:xfrm>
            <a:off x="4225495" y="323837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BCA5AFC8-55CE-6327-8200-B302E9F61199}"/>
              </a:ext>
            </a:extLst>
          </p:cNvPr>
          <p:cNvSpPr/>
          <p:nvPr/>
        </p:nvSpPr>
        <p:spPr>
          <a:xfrm>
            <a:off x="4055962" y="472284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985FFD00-6411-D8C5-53B4-40A00DE2C9B1}"/>
              </a:ext>
            </a:extLst>
          </p:cNvPr>
          <p:cNvSpPr/>
          <p:nvPr/>
        </p:nvSpPr>
        <p:spPr>
          <a:xfrm>
            <a:off x="5469073" y="93681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84C82643-352C-4A57-8F3F-3E77C910DFF2}"/>
              </a:ext>
            </a:extLst>
          </p:cNvPr>
          <p:cNvSpPr/>
          <p:nvPr/>
        </p:nvSpPr>
        <p:spPr>
          <a:xfrm>
            <a:off x="2673942" y="4121679"/>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EC7F6DA2-6287-294D-172F-5957E9BD64CE}"/>
              </a:ext>
            </a:extLst>
          </p:cNvPr>
          <p:cNvSpPr/>
          <p:nvPr/>
        </p:nvSpPr>
        <p:spPr>
          <a:xfrm>
            <a:off x="4415004" y="470908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CCB53D99-76F8-0F34-9E15-E936E328201E}"/>
              </a:ext>
            </a:extLst>
          </p:cNvPr>
          <p:cNvSpPr/>
          <p:nvPr/>
        </p:nvSpPr>
        <p:spPr>
          <a:xfrm>
            <a:off x="5813047" y="224421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B947B77B-3B35-05D0-D39A-F55DE86CD561}"/>
              </a:ext>
            </a:extLst>
          </p:cNvPr>
          <p:cNvSpPr/>
          <p:nvPr/>
        </p:nvSpPr>
        <p:spPr>
          <a:xfrm rot="3827256">
            <a:off x="2436563" y="196907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A61AD66B-A9E0-0F5C-7730-9F0B8AE04B09}"/>
              </a:ext>
            </a:extLst>
          </p:cNvPr>
          <p:cNvSpPr/>
          <p:nvPr/>
        </p:nvSpPr>
        <p:spPr>
          <a:xfrm>
            <a:off x="4481775" y="342920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99CC8A52-69DA-7E94-8C4D-9D0821BD8C08}"/>
              </a:ext>
            </a:extLst>
          </p:cNvPr>
          <p:cNvSpPr/>
          <p:nvPr/>
        </p:nvSpPr>
        <p:spPr>
          <a:xfrm>
            <a:off x="3450001" y="533476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46DAD311-DA75-8B20-A6A2-1EEC941AF82B}"/>
              </a:ext>
            </a:extLst>
          </p:cNvPr>
          <p:cNvSpPr/>
          <p:nvPr/>
        </p:nvSpPr>
        <p:spPr>
          <a:xfrm>
            <a:off x="5661461" y="4502276"/>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9E4DEDAD-A098-4B47-6959-5CD07F638082}"/>
              </a:ext>
            </a:extLst>
          </p:cNvPr>
          <p:cNvSpPr/>
          <p:nvPr/>
        </p:nvSpPr>
        <p:spPr>
          <a:xfrm>
            <a:off x="5263739" y="341149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5B105F29-AE03-7ED5-C7E3-B7EF764AB6DF}"/>
              </a:ext>
            </a:extLst>
          </p:cNvPr>
          <p:cNvSpPr/>
          <p:nvPr/>
        </p:nvSpPr>
        <p:spPr>
          <a:xfrm>
            <a:off x="2431325" y="4790910"/>
            <a:ext cx="252000" cy="28538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2768C929-27F8-348E-E59C-3986A15C732C}"/>
              </a:ext>
            </a:extLst>
          </p:cNvPr>
          <p:cNvSpPr/>
          <p:nvPr/>
        </p:nvSpPr>
        <p:spPr>
          <a:xfrm>
            <a:off x="2250097" y="1148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DECAA372-0BD8-49D3-ABFB-C5F7EB746A7F}"/>
              </a:ext>
            </a:extLst>
          </p:cNvPr>
          <p:cNvSpPr/>
          <p:nvPr/>
        </p:nvSpPr>
        <p:spPr>
          <a:xfrm>
            <a:off x="6495846" y="6505858"/>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2CF4F774-92A1-7BC6-4CFC-F6852D612E69}"/>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Abstoß</a:t>
            </a:r>
          </a:p>
        </p:txBody>
      </p:sp>
      <p:sp>
        <p:nvSpPr>
          <p:cNvPr id="45" name="Ellipse 44">
            <a:extLst>
              <a:ext uri="{FF2B5EF4-FFF2-40B4-BE49-F238E27FC236}">
                <a16:creationId xmlns:a16="http://schemas.microsoft.com/office/drawing/2014/main" id="{DAA7EA4D-B8C4-6CD1-E53A-B146DCDCA0BA}"/>
              </a:ext>
            </a:extLst>
          </p:cNvPr>
          <p:cNvSpPr/>
          <p:nvPr/>
        </p:nvSpPr>
        <p:spPr>
          <a:xfrm>
            <a:off x="819561" y="4127140"/>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09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F6684F48-F6EC-7160-50A5-E97F3C10E1CD}"/>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5F863398-0EED-35E7-8D8D-A91E421C6BA7}"/>
              </a:ext>
            </a:extLst>
          </p:cNvPr>
          <p:cNvSpPr/>
          <p:nvPr/>
        </p:nvSpPr>
        <p:spPr>
          <a:xfrm>
            <a:off x="206477" y="226142"/>
            <a:ext cx="11779046" cy="6420464"/>
          </a:xfrm>
          <a:prstGeom prst="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a:extLst>
              <a:ext uri="{FF2B5EF4-FFF2-40B4-BE49-F238E27FC236}">
                <a16:creationId xmlns:a16="http://schemas.microsoft.com/office/drawing/2014/main" id="{D742002B-C487-1A0B-1977-4FAEA251EAC2}"/>
              </a:ext>
            </a:extLst>
          </p:cNvPr>
          <p:cNvSpPr/>
          <p:nvPr/>
        </p:nvSpPr>
        <p:spPr>
          <a:xfrm>
            <a:off x="206479"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Gerader Verbinder 5">
            <a:extLst>
              <a:ext uri="{FF2B5EF4-FFF2-40B4-BE49-F238E27FC236}">
                <a16:creationId xmlns:a16="http://schemas.microsoft.com/office/drawing/2014/main" id="{EEE6FA85-37B3-72D4-D43F-45A537C389EE}"/>
              </a:ext>
            </a:extLst>
          </p:cNvPr>
          <p:cNvCxnSpPr>
            <a:stCxn id="2" idx="0"/>
            <a:endCxn id="2" idx="2"/>
          </p:cNvCxnSpPr>
          <p:nvPr/>
        </p:nvCxnSpPr>
        <p:spPr>
          <a:xfrm>
            <a:off x="6096000" y="226142"/>
            <a:ext cx="0" cy="6420464"/>
          </a:xfrm>
          <a:prstGeom prst="line">
            <a:avLst/>
          </a:prstGeom>
          <a:ln w="508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BAB2D649-71CF-D350-E09A-CDCFF5B54BDE}"/>
              </a:ext>
            </a:extLst>
          </p:cNvPr>
          <p:cNvSpPr/>
          <p:nvPr/>
        </p:nvSpPr>
        <p:spPr>
          <a:xfrm>
            <a:off x="9842090" y="1543664"/>
            <a:ext cx="2143432" cy="3824748"/>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1E9E1EEB-07EF-7B23-D72A-08D2DBC5E925}"/>
              </a:ext>
            </a:extLst>
          </p:cNvPr>
          <p:cNvSpPr/>
          <p:nvPr/>
        </p:nvSpPr>
        <p:spPr>
          <a:xfrm>
            <a:off x="11238268" y="2217175"/>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1712D638-1828-FA55-A210-328A4C315CD2}"/>
              </a:ext>
            </a:extLst>
          </p:cNvPr>
          <p:cNvSpPr/>
          <p:nvPr/>
        </p:nvSpPr>
        <p:spPr>
          <a:xfrm>
            <a:off x="216308" y="2244213"/>
            <a:ext cx="747253" cy="2423650"/>
          </a:xfrm>
          <a:prstGeom prst="rect">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4D6D17B3-03BD-4A2B-6624-5738C7C63F3C}"/>
              </a:ext>
            </a:extLst>
          </p:cNvPr>
          <p:cNvSpPr/>
          <p:nvPr/>
        </p:nvSpPr>
        <p:spPr>
          <a:xfrm>
            <a:off x="4843295" y="2151493"/>
            <a:ext cx="2520000" cy="2520000"/>
          </a:xfrm>
          <a:prstGeom prst="ellipse">
            <a:avLst/>
          </a:prstGeom>
          <a:noFill/>
          <a:ln w="50800">
            <a:solidFill>
              <a:schemeClr val="bg1">
                <a:lumMod val="95000"/>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ilkreis 12">
            <a:extLst>
              <a:ext uri="{FF2B5EF4-FFF2-40B4-BE49-F238E27FC236}">
                <a16:creationId xmlns:a16="http://schemas.microsoft.com/office/drawing/2014/main" id="{5BB2D9F6-102E-3F3B-3FAC-F3DD460A3CBE}"/>
              </a:ext>
            </a:extLst>
          </p:cNvPr>
          <p:cNvSpPr/>
          <p:nvPr/>
        </p:nvSpPr>
        <p:spPr>
          <a:xfrm rot="16200000">
            <a:off x="11705692" y="-43858"/>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ilkreis 13">
            <a:extLst>
              <a:ext uri="{FF2B5EF4-FFF2-40B4-BE49-F238E27FC236}">
                <a16:creationId xmlns:a16="http://schemas.microsoft.com/office/drawing/2014/main" id="{53C6E6E5-EF9D-4609-6D80-7B63BB487826}"/>
              </a:ext>
            </a:extLst>
          </p:cNvPr>
          <p:cNvSpPr/>
          <p:nvPr/>
        </p:nvSpPr>
        <p:spPr>
          <a:xfrm rot="5400000">
            <a:off x="-46765" y="6371690"/>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ilkreis 14">
            <a:extLst>
              <a:ext uri="{FF2B5EF4-FFF2-40B4-BE49-F238E27FC236}">
                <a16:creationId xmlns:a16="http://schemas.microsoft.com/office/drawing/2014/main" id="{CE2CAE37-FF31-1257-0891-937C8B5544BE}"/>
              </a:ext>
            </a:extLst>
          </p:cNvPr>
          <p:cNvSpPr/>
          <p:nvPr/>
        </p:nvSpPr>
        <p:spPr>
          <a:xfrm rot="10800000">
            <a:off x="-58603" y="-25084"/>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ilkreis 15">
            <a:extLst>
              <a:ext uri="{FF2B5EF4-FFF2-40B4-BE49-F238E27FC236}">
                <a16:creationId xmlns:a16="http://schemas.microsoft.com/office/drawing/2014/main" id="{91EBCB2A-1D0A-04D1-5920-A24654C965BD}"/>
              </a:ext>
            </a:extLst>
          </p:cNvPr>
          <p:cNvSpPr/>
          <p:nvPr/>
        </p:nvSpPr>
        <p:spPr>
          <a:xfrm>
            <a:off x="11710214" y="6367742"/>
            <a:ext cx="540000" cy="540000"/>
          </a:xfrm>
          <a:prstGeom prst="pie">
            <a:avLst>
              <a:gd name="adj1" fmla="val 10682180"/>
              <a:gd name="adj2" fmla="val 16200000"/>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Sehne 17">
            <a:extLst>
              <a:ext uri="{FF2B5EF4-FFF2-40B4-BE49-F238E27FC236}">
                <a16:creationId xmlns:a16="http://schemas.microsoft.com/office/drawing/2014/main" id="{872162C4-C438-E73A-08F0-171D5DF49876}"/>
              </a:ext>
            </a:extLst>
          </p:cNvPr>
          <p:cNvSpPr/>
          <p:nvPr/>
        </p:nvSpPr>
        <p:spPr>
          <a:xfrm rot="12873219">
            <a:off x="1209135" y="2466037"/>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ehne 18">
            <a:extLst>
              <a:ext uri="{FF2B5EF4-FFF2-40B4-BE49-F238E27FC236}">
                <a16:creationId xmlns:a16="http://schemas.microsoft.com/office/drawing/2014/main" id="{703BBD08-A796-0A6E-AFBB-BC65F67192C5}"/>
              </a:ext>
            </a:extLst>
          </p:cNvPr>
          <p:cNvSpPr/>
          <p:nvPr/>
        </p:nvSpPr>
        <p:spPr>
          <a:xfrm rot="2143170">
            <a:off x="9022335" y="2446374"/>
            <a:ext cx="1980000" cy="1980000"/>
          </a:xfrm>
          <a:prstGeom prst="chord">
            <a:avLst>
              <a:gd name="adj1" fmla="val 3881922"/>
              <a:gd name="adj2" fmla="val 13523302"/>
            </a:avLst>
          </a:prstGeom>
          <a:noFill/>
          <a:ln w="508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A831ED5B-4050-CE1F-D222-0EB060B33CE7}"/>
              </a:ext>
            </a:extLst>
          </p:cNvPr>
          <p:cNvSpPr/>
          <p:nvPr/>
        </p:nvSpPr>
        <p:spPr>
          <a:xfrm>
            <a:off x="6045703" y="3375000"/>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5A01EB38-B08D-B549-F738-616E83C324F0}"/>
              </a:ext>
            </a:extLst>
          </p:cNvPr>
          <p:cNvSpPr/>
          <p:nvPr/>
        </p:nvSpPr>
        <p:spPr>
          <a:xfrm>
            <a:off x="10378179"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BD4C5364-DA0F-24CB-433D-7B69C6A6DC18}"/>
              </a:ext>
            </a:extLst>
          </p:cNvPr>
          <p:cNvSpPr/>
          <p:nvPr/>
        </p:nvSpPr>
        <p:spPr>
          <a:xfrm>
            <a:off x="1661650" y="3436374"/>
            <a:ext cx="108000" cy="108000"/>
          </a:xfrm>
          <a:prstGeom prst="ellipse">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8BB89736-7349-00C2-B73F-21EFD6D06993}"/>
              </a:ext>
            </a:extLst>
          </p:cNvPr>
          <p:cNvSpPr/>
          <p:nvPr/>
        </p:nvSpPr>
        <p:spPr>
          <a:xfrm>
            <a:off x="4631531" y="200939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73968C2B-CB94-4558-B6A0-C7E62A3A435C}"/>
              </a:ext>
            </a:extLst>
          </p:cNvPr>
          <p:cNvSpPr/>
          <p:nvPr/>
        </p:nvSpPr>
        <p:spPr>
          <a:xfrm>
            <a:off x="5340102" y="2427454"/>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A95DC533-0828-A4D5-1E25-4B7D077797CD}"/>
              </a:ext>
            </a:extLst>
          </p:cNvPr>
          <p:cNvSpPr/>
          <p:nvPr/>
        </p:nvSpPr>
        <p:spPr>
          <a:xfrm>
            <a:off x="585562" y="411665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9EA59C1B-3BC9-BBCD-6C50-9211CA332C91}"/>
              </a:ext>
            </a:extLst>
          </p:cNvPr>
          <p:cNvSpPr/>
          <p:nvPr/>
        </p:nvSpPr>
        <p:spPr>
          <a:xfrm>
            <a:off x="4055962" y="340317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B85BF332-389F-A823-7116-23B9C6F6EFDB}"/>
              </a:ext>
            </a:extLst>
          </p:cNvPr>
          <p:cNvSpPr/>
          <p:nvPr/>
        </p:nvSpPr>
        <p:spPr>
          <a:xfrm>
            <a:off x="9213524" y="335362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4D147571-4F38-A6D8-F4E0-A3DEF6D797D3}"/>
              </a:ext>
            </a:extLst>
          </p:cNvPr>
          <p:cNvSpPr/>
          <p:nvPr/>
        </p:nvSpPr>
        <p:spPr>
          <a:xfrm>
            <a:off x="5483645" y="198684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DEC72372-6A62-1DBF-35AF-6457EEEDC577}"/>
              </a:ext>
            </a:extLst>
          </p:cNvPr>
          <p:cNvSpPr/>
          <p:nvPr/>
        </p:nvSpPr>
        <p:spPr>
          <a:xfrm>
            <a:off x="6744294" y="2427454"/>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e 26">
            <a:extLst>
              <a:ext uri="{FF2B5EF4-FFF2-40B4-BE49-F238E27FC236}">
                <a16:creationId xmlns:a16="http://schemas.microsoft.com/office/drawing/2014/main" id="{103603B4-4568-B412-346A-FDEB11772CAF}"/>
              </a:ext>
            </a:extLst>
          </p:cNvPr>
          <p:cNvSpPr/>
          <p:nvPr/>
        </p:nvSpPr>
        <p:spPr>
          <a:xfrm>
            <a:off x="6879975" y="366349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Ellipse 27">
            <a:extLst>
              <a:ext uri="{FF2B5EF4-FFF2-40B4-BE49-F238E27FC236}">
                <a16:creationId xmlns:a16="http://schemas.microsoft.com/office/drawing/2014/main" id="{390FFA92-116B-A8C9-66BE-B1CDBD6D81C3}"/>
              </a:ext>
            </a:extLst>
          </p:cNvPr>
          <p:cNvSpPr/>
          <p:nvPr/>
        </p:nvSpPr>
        <p:spPr>
          <a:xfrm>
            <a:off x="4856016" y="2502501"/>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Ellipse 28">
            <a:extLst>
              <a:ext uri="{FF2B5EF4-FFF2-40B4-BE49-F238E27FC236}">
                <a16:creationId xmlns:a16="http://schemas.microsoft.com/office/drawing/2014/main" id="{8FC53B84-ACE1-64A8-08AF-71C0424F4D46}"/>
              </a:ext>
            </a:extLst>
          </p:cNvPr>
          <p:cNvSpPr/>
          <p:nvPr/>
        </p:nvSpPr>
        <p:spPr>
          <a:xfrm>
            <a:off x="6627975" y="5082765"/>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Ellipse 29">
            <a:extLst>
              <a:ext uri="{FF2B5EF4-FFF2-40B4-BE49-F238E27FC236}">
                <a16:creationId xmlns:a16="http://schemas.microsoft.com/office/drawing/2014/main" id="{C060BD70-7499-4D4A-C1A5-DEAE5209ED17}"/>
              </a:ext>
            </a:extLst>
          </p:cNvPr>
          <p:cNvSpPr/>
          <p:nvPr/>
        </p:nvSpPr>
        <p:spPr>
          <a:xfrm>
            <a:off x="5331046" y="2849110"/>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507EC150-4839-9508-EFDE-06DFE636B243}"/>
              </a:ext>
            </a:extLst>
          </p:cNvPr>
          <p:cNvSpPr/>
          <p:nvPr/>
        </p:nvSpPr>
        <p:spPr>
          <a:xfrm>
            <a:off x="5423259" y="411665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Ellipse 31">
            <a:extLst>
              <a:ext uri="{FF2B5EF4-FFF2-40B4-BE49-F238E27FC236}">
                <a16:creationId xmlns:a16="http://schemas.microsoft.com/office/drawing/2014/main" id="{AD9CBB53-5378-5A8A-499B-5C6012B378BA}"/>
              </a:ext>
            </a:extLst>
          </p:cNvPr>
          <p:cNvSpPr/>
          <p:nvPr/>
        </p:nvSpPr>
        <p:spPr>
          <a:xfrm>
            <a:off x="6580087" y="1843818"/>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E45B7970-E86C-6839-84C3-0A3963B27595}"/>
              </a:ext>
            </a:extLst>
          </p:cNvPr>
          <p:cNvSpPr/>
          <p:nvPr/>
        </p:nvSpPr>
        <p:spPr>
          <a:xfrm>
            <a:off x="4559000" y="4581683"/>
            <a:ext cx="252000" cy="252000"/>
          </a:xfrm>
          <a:prstGeom prst="ellipse">
            <a:avLst/>
          </a:prstGeom>
          <a:solidFill>
            <a:srgbClr val="CC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68B6B012-AC82-C721-A340-DFE08D3B3642}"/>
              </a:ext>
            </a:extLst>
          </p:cNvPr>
          <p:cNvSpPr/>
          <p:nvPr/>
        </p:nvSpPr>
        <p:spPr>
          <a:xfrm>
            <a:off x="5504586" y="479671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CED4DE36-E548-6AEC-5257-4750893E0C00}"/>
              </a:ext>
            </a:extLst>
          </p:cNvPr>
          <p:cNvSpPr/>
          <p:nvPr/>
        </p:nvSpPr>
        <p:spPr>
          <a:xfrm>
            <a:off x="6276178" y="2255895"/>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02C7AB83-9807-A764-D121-5DE906E424E5}"/>
              </a:ext>
            </a:extLst>
          </p:cNvPr>
          <p:cNvSpPr/>
          <p:nvPr/>
        </p:nvSpPr>
        <p:spPr>
          <a:xfrm rot="3827256">
            <a:off x="4280932" y="306909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4FE8A120-FB48-FC27-A68A-F71506245FEA}"/>
              </a:ext>
            </a:extLst>
          </p:cNvPr>
          <p:cNvSpPr/>
          <p:nvPr/>
        </p:nvSpPr>
        <p:spPr>
          <a:xfrm>
            <a:off x="5171259" y="3437858"/>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9B01DA62-5C29-0B92-905D-8706259CC3DA}"/>
              </a:ext>
            </a:extLst>
          </p:cNvPr>
          <p:cNvSpPr/>
          <p:nvPr/>
        </p:nvSpPr>
        <p:spPr>
          <a:xfrm>
            <a:off x="4685000" y="5407049"/>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41CCE025-7A79-86C0-003D-D446778B2621}"/>
              </a:ext>
            </a:extLst>
          </p:cNvPr>
          <p:cNvSpPr/>
          <p:nvPr/>
        </p:nvSpPr>
        <p:spPr>
          <a:xfrm>
            <a:off x="6227255" y="4056433"/>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1842A0B9-4FE4-5BE7-E3EC-EC040FCC8B0B}"/>
              </a:ext>
            </a:extLst>
          </p:cNvPr>
          <p:cNvSpPr/>
          <p:nvPr/>
        </p:nvSpPr>
        <p:spPr>
          <a:xfrm>
            <a:off x="6235082" y="3139917"/>
            <a:ext cx="252000" cy="2520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74A7D76A-DA47-3EA3-408E-4F29D52F2531}"/>
              </a:ext>
            </a:extLst>
          </p:cNvPr>
          <p:cNvSpPr/>
          <p:nvPr/>
        </p:nvSpPr>
        <p:spPr>
          <a:xfrm>
            <a:off x="4274990" y="4654024"/>
            <a:ext cx="252000" cy="28538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7B10BB96-0D1A-9225-7E72-8ED66851EFB0}"/>
              </a:ext>
            </a:extLst>
          </p:cNvPr>
          <p:cNvSpPr/>
          <p:nvPr/>
        </p:nvSpPr>
        <p:spPr>
          <a:xfrm>
            <a:off x="2250097" y="114890"/>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Ellipse 42">
            <a:extLst>
              <a:ext uri="{FF2B5EF4-FFF2-40B4-BE49-F238E27FC236}">
                <a16:creationId xmlns:a16="http://schemas.microsoft.com/office/drawing/2014/main" id="{D57C2AAA-A56B-4E05-CC7A-94851B8DCEAB}"/>
              </a:ext>
            </a:extLst>
          </p:cNvPr>
          <p:cNvSpPr/>
          <p:nvPr/>
        </p:nvSpPr>
        <p:spPr>
          <a:xfrm>
            <a:off x="6960356" y="6474242"/>
            <a:ext cx="252000" cy="25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D8A18EA7-C041-FE1F-D7F8-5C8772B8282F}"/>
              </a:ext>
            </a:extLst>
          </p:cNvPr>
          <p:cNvSpPr txBox="1"/>
          <p:nvPr/>
        </p:nvSpPr>
        <p:spPr>
          <a:xfrm>
            <a:off x="3893740" y="319731"/>
            <a:ext cx="22978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Situation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Abstoß</a:t>
            </a:r>
          </a:p>
        </p:txBody>
      </p:sp>
      <p:sp>
        <p:nvSpPr>
          <p:cNvPr id="45" name="Ellipse 44">
            <a:extLst>
              <a:ext uri="{FF2B5EF4-FFF2-40B4-BE49-F238E27FC236}">
                <a16:creationId xmlns:a16="http://schemas.microsoft.com/office/drawing/2014/main" id="{C2E3781D-D038-E2DD-E841-D6B6C911DA2C}"/>
              </a:ext>
            </a:extLst>
          </p:cNvPr>
          <p:cNvSpPr/>
          <p:nvPr/>
        </p:nvSpPr>
        <p:spPr>
          <a:xfrm>
            <a:off x="827281" y="4120476"/>
            <a:ext cx="288000" cy="2880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711124"/>
      </p:ext>
    </p:extLst>
  </p:cSld>
  <p:clrMapOvr>
    <a:masterClrMapping/>
  </p:clrMapOvr>
</p:sld>
</file>

<file path=ppt/theme/theme1.xml><?xml version="1.0" encoding="utf-8"?>
<a:theme xmlns:a="http://schemas.openxmlformats.org/drawingml/2006/main" name="DFB">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final_2016">
      <a:majorFont>
        <a:latin typeface="DFB Sans Ofc"/>
        <a:ea typeface=""/>
        <a:cs typeface=""/>
      </a:majorFont>
      <a:minorFont>
        <a:latin typeface="DFB Sans Of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t" anchorCtr="0"/>
      <a:lstStyle>
        <a:defPPr marL="180000" indent="-180000" algn="l">
          <a:lnSpc>
            <a:spcPts val="2000"/>
          </a:lnSpc>
          <a:spcBef>
            <a:spcPts val="400"/>
          </a:spcBef>
          <a:buClr>
            <a:schemeClr val="bg1"/>
          </a:buClr>
          <a:buFont typeface="DFB Sans Ofc" panose="020B0503030500020204"/>
          <a:buChar cha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180000" indent="-180000">
          <a:lnSpc>
            <a:spcPts val="2000"/>
          </a:lnSpc>
          <a:spcBef>
            <a:spcPts val="400"/>
          </a:spcBef>
          <a:buClr>
            <a:schemeClr val="accent2"/>
          </a:buClr>
          <a:buFont typeface="DFB Sans Ofc" panose="020B0503030500020204"/>
          <a:buChar char="›"/>
          <a:defRPr sz="1600" dirty="0" err="1" smtClean="0"/>
        </a:defPPr>
      </a:lstStyle>
    </a:txDef>
  </a:objectDefaults>
  <a:extraClrSchemeLst/>
  <a:custClrLst>
    <a:custClr name="DFB-Hellgrün 45%">
      <a:srgbClr val="9BDCC8"/>
    </a:custClr>
    <a:custClr name="DFB-Hellgrau">
      <a:srgbClr val="D2D2D2"/>
    </a:custClr>
    <a:custClr name="DFB-Blau">
      <a:srgbClr val="004187"/>
    </a:custClr>
    <a:custClr name="DFB-Hellblau">
      <a:srgbClr val="A5D2F0"/>
    </a:custClr>
  </a:custClrLst>
  <a:extLst>
    <a:ext uri="{05A4C25C-085E-4340-85A3-A5531E510DB2}">
      <thm15:themeFamily xmlns:thm15="http://schemas.microsoft.com/office/thememl/2012/main" name="DFB_template.potx" id="{FC2D8C98-CD01-4B7B-AA19-FB3297D1D5D7}" vid="{418F0497-E8F9-44BF-BC5E-C2BFBCE8192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final_2016">
      <a:majorFont>
        <a:latin typeface="DFB Sans Ofc"/>
        <a:ea typeface=""/>
        <a:cs typeface=""/>
      </a:majorFont>
      <a:minorFont>
        <a:latin typeface="DFB Sans O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2016">
      <a:majorFont>
        <a:latin typeface="DFB Sans Ofc"/>
        <a:ea typeface=""/>
        <a:cs typeface=""/>
      </a:majorFont>
      <a:minorFont>
        <a:latin typeface="DFB Sans O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18B081DA40446AA0AC7914C952173" ma:contentTypeVersion="4" ma:contentTypeDescription="Create a new document." ma:contentTypeScope="" ma:versionID="27148ef2c376f1aedfd64e4faea0e6af">
  <xsd:schema xmlns:xsd="http://www.w3.org/2001/XMLSchema" xmlns:xs="http://www.w3.org/2001/XMLSchema" xmlns:p="http://schemas.microsoft.com/office/2006/metadata/properties" xmlns:ns2="58c27707-a3e2-4394-955a-2e546b72ff93" xmlns:ns3="2cb58dbd-5c48-4aa3-82e4-bc4c53bbf2a5" targetNamespace="http://schemas.microsoft.com/office/2006/metadata/properties" ma:root="true" ma:fieldsID="071b1b07295fe175c56c000467b7de7f" ns2:_="" ns3:_="">
    <xsd:import namespace="58c27707-a3e2-4394-955a-2e546b72ff93"/>
    <xsd:import namespace="2cb58dbd-5c48-4aa3-82e4-bc4c53bbf2a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c27707-a3e2-4394-955a-2e546b72ff9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b58dbd-5c48-4aa3-82e4-bc4c53bbf2a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8c27707-a3e2-4394-955a-2e546b72ff93">
      <UserInfo>
        <DisplayName>Klein, Oliver</DisplayName>
        <AccountId>335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F75EC9-978C-4071-AFCF-37A3746204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c27707-a3e2-4394-955a-2e546b72ff93"/>
    <ds:schemaRef ds:uri="2cb58dbd-5c48-4aa3-82e4-bc4c53bbf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C29869-66EE-42A6-8298-12B195F0B58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2cb58dbd-5c48-4aa3-82e4-bc4c53bbf2a5"/>
    <ds:schemaRef ds:uri="http://schemas.microsoft.com/office/infopath/2007/PartnerControls"/>
    <ds:schemaRef ds:uri="58c27707-a3e2-4394-955a-2e546b72ff93"/>
    <ds:schemaRef ds:uri="http://www.w3.org/XML/1998/namespace"/>
    <ds:schemaRef ds:uri="http://purl.org/dc/dcmitype/"/>
  </ds:schemaRefs>
</ds:datastoreItem>
</file>

<file path=customXml/itemProps3.xml><?xml version="1.0" encoding="utf-8"?>
<ds:datastoreItem xmlns:ds="http://schemas.openxmlformats.org/officeDocument/2006/customXml" ds:itemID="{AF3E06E9-4241-4FB9-A49B-8D970421BE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DFB_Grassau 2019</Template>
  <TotalTime>0</TotalTime>
  <Words>1118</Words>
  <Application>Microsoft Office PowerPoint</Application>
  <PresentationFormat>Breitbild</PresentationFormat>
  <Paragraphs>156</Paragraphs>
  <Slides>35</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35</vt:i4>
      </vt:variant>
    </vt:vector>
  </HeadingPairs>
  <TitlesOfParts>
    <vt:vector size="41" baseType="lpstr">
      <vt:lpstr>Arial</vt:lpstr>
      <vt:lpstr>Calibri</vt:lpstr>
      <vt:lpstr>Calibri Light</vt:lpstr>
      <vt:lpstr>DFB Sans Ofc</vt:lpstr>
      <vt:lpstr>DFB</vt:lpstr>
      <vt:lpstr>Office</vt:lpstr>
      <vt:lpstr>Stellungsspiel bei Standards</vt:lpstr>
      <vt:lpstr>Agenda</vt:lpstr>
      <vt:lpstr>1. Analyse Stellungsspiel Freistoßausführung</vt:lpstr>
      <vt:lpstr>2. Ziele des Stellungsspiels </vt:lpstr>
      <vt:lpstr>3.Gruppenarbeit zum Stellungsspiel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4.Präsentation der Ergebnisse</vt:lpstr>
      <vt:lpstr>5. Reflexion</vt:lpstr>
      <vt:lpstr>Stellungsspiel bei Standards</vt:lpstr>
      <vt:lpstr>1. Analyse Stellungsspiel Freistoßausführung</vt:lpstr>
      <vt:lpstr>2. Ziele des Stellungsspiels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5. Reflexion</vt:lpstr>
    </vt:vector>
  </TitlesOfParts>
  <Manager>Vorname Nachname</Manager>
  <Company>DFB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 – Chancen &amp; Grenzen</dc:title>
  <dc:subject>PowerPoint Vorlage</dc:subject>
  <dc:creator>Rainer Werthmann</dc:creator>
  <dc:description>Für die PowerPoint Version 2013 optimiert Vorlage.</dc:description>
  <cp:lastModifiedBy>Axel Martin</cp:lastModifiedBy>
  <cp:revision>320</cp:revision>
  <cp:lastPrinted>2020-09-23T11:35:21Z</cp:lastPrinted>
  <dcterms:created xsi:type="dcterms:W3CDTF">2019-06-25T06:16:55Z</dcterms:created>
  <dcterms:modified xsi:type="dcterms:W3CDTF">2024-02-13T21:59:59Z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0x010100B4518B081DA40446AA0AC7914C952173</vt:lpwstr>
  </property>
  <property fmtid="{D5CDD505-2E9C-101B-9397-08002B2CF9AE}" pid="3" name="AuthorIds_UIVersion_1024">
    <vt:lpwstr>15</vt:lpwstr>
  </property>
</Properties>
</file>