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3_98C810D9.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9_98C810D9.xml" ContentType="application/vnd.ms-powerpoint.comments+xml"/>
  <Override PartName="/ppt/notesSlides/notesSlide7.xml" ContentType="application/vnd.openxmlformats-officedocument.presentationml.notesSlide+xml"/>
  <Override PartName="/ppt/comments/modernComment_11A_98C810D9.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1E_98C810D9.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21_98C810D9.xml" ContentType="application/vnd.ms-powerpoint.comments+xml"/>
  <Override PartName="/ppt/notesSlides/notesSlide15.xml" ContentType="application/vnd.openxmlformats-officedocument.presentationml.notesSlide+xml"/>
  <Override PartName="/ppt/comments/modernComment_122_98C810D9.xml" ContentType="application/vnd.ms-powerpoint.comments+xml"/>
  <Override PartName="/ppt/notesSlides/notesSlide16.xml" ContentType="application/vnd.openxmlformats-officedocument.presentationml.notesSlide+xml"/>
  <Override PartName="/ppt/comments/modernComment_123_98C810D9.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73" r:id="rId5"/>
    <p:sldId id="278" r:id="rId6"/>
    <p:sldId id="275" r:id="rId7"/>
    <p:sldId id="280" r:id="rId8"/>
    <p:sldId id="276" r:id="rId9"/>
    <p:sldId id="281" r:id="rId10"/>
    <p:sldId id="282" r:id="rId11"/>
    <p:sldId id="283" r:id="rId12"/>
    <p:sldId id="284" r:id="rId13"/>
    <p:sldId id="285" r:id="rId14"/>
    <p:sldId id="286" r:id="rId15"/>
    <p:sldId id="288" r:id="rId16"/>
    <p:sldId id="287" r:id="rId17"/>
    <p:sldId id="289" r:id="rId18"/>
    <p:sldId id="290" r:id="rId19"/>
    <p:sldId id="291"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8160C0-FA9D-33CC-9994-A23945295205}" name="Steinrücke, Karin" initials="SK" userId="S::Karin.Steinruecke@dfb.de::0a7fb438-4c79-4a50-af2b-dcdf41b141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79" autoAdjust="0"/>
    <p:restoredTop sz="88889" autoAdjust="0"/>
  </p:normalViewPr>
  <p:slideViewPr>
    <p:cSldViewPr showGuides="1">
      <p:cViewPr varScale="1">
        <p:scale>
          <a:sx n="59" d="100"/>
          <a:sy n="59" d="100"/>
        </p:scale>
        <p:origin x="904"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73" d="100"/>
          <a:sy n="73" d="100"/>
        </p:scale>
        <p:origin x="228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ick, Christopher" userId="4bf616df-e8d9-4c42-bd5f-e9327a879496" providerId="ADAL" clId="{5BB853EA-BEE9-45CA-BA99-58A4ED6DE100}"/>
    <pc:docChg chg="modSld">
      <pc:chgData name="Musick, Christopher" userId="4bf616df-e8d9-4c42-bd5f-e9327a879496" providerId="ADAL" clId="{5BB853EA-BEE9-45CA-BA99-58A4ED6DE100}" dt="2024-01-30T09:22:17.095" v="3" actId="1076"/>
      <pc:docMkLst>
        <pc:docMk/>
      </pc:docMkLst>
      <pc:sldChg chg="modSp mod">
        <pc:chgData name="Musick, Christopher" userId="4bf616df-e8d9-4c42-bd5f-e9327a879496" providerId="ADAL" clId="{5BB853EA-BEE9-45CA-BA99-58A4ED6DE100}" dt="2024-01-30T09:22:17.095" v="3" actId="1076"/>
        <pc:sldMkLst>
          <pc:docMk/>
          <pc:sldMk cId="2563248345" sldId="278"/>
        </pc:sldMkLst>
        <pc:spChg chg="mod">
          <ac:chgData name="Musick, Christopher" userId="4bf616df-e8d9-4c42-bd5f-e9327a879496" providerId="ADAL" clId="{5BB853EA-BEE9-45CA-BA99-58A4ED6DE100}" dt="2024-01-30T09:22:17.095" v="3" actId="1076"/>
          <ac:spMkLst>
            <pc:docMk/>
            <pc:sldMk cId="2563248345" sldId="278"/>
            <ac:spMk id="3" creationId="{EC4C43A1-C73F-0F36-7846-0FDFF4A521DC}"/>
          </ac:spMkLst>
        </pc:spChg>
        <pc:picChg chg="mod">
          <ac:chgData name="Musick, Christopher" userId="4bf616df-e8d9-4c42-bd5f-e9327a879496" providerId="ADAL" clId="{5BB853EA-BEE9-45CA-BA99-58A4ED6DE100}" dt="2024-01-30T09:22:16.076" v="2" actId="1076"/>
          <ac:picMkLst>
            <pc:docMk/>
            <pc:sldMk cId="2563248345" sldId="278"/>
            <ac:picMk id="1026" creationId="{00000000-0000-0000-0000-000000000000}"/>
          </ac:picMkLst>
        </pc:picChg>
      </pc:sldChg>
    </pc:docChg>
  </pc:docChgLst>
</pc:chgInfo>
</file>

<file path=ppt/comments/modernComment_113_98C810D9.xml><?xml version="1.0" encoding="utf-8"?>
<p188:cmLst xmlns:a="http://schemas.openxmlformats.org/drawingml/2006/main" xmlns:r="http://schemas.openxmlformats.org/officeDocument/2006/relationships" xmlns:p188="http://schemas.microsoft.com/office/powerpoint/2018/8/main">
  <p188:cm id="{38638DEC-3AE4-4419-86F3-CE9AE8331BFC}" authorId="{068160C0-FA9D-33CC-9994-A23945295205}" status="resolved" created="2023-03-31T11:26:07.324" complete="100000">
    <pc:sldMkLst xmlns:pc="http://schemas.microsoft.com/office/powerpoint/2013/main/command">
      <pc:docMk/>
      <pc:sldMk cId="2563248345" sldId="275"/>
    </pc:sldMkLst>
    <p188:txBody>
      <a:bodyPr/>
      <a:lstStyle/>
      <a:p>
        <a:r>
          <a:rPr lang="de-DE"/>
          <a:t>Hier würde ich dringend nochmal erläutern, woher die Zahlen kommen. Vielleicht sogar eine Folie zum Online-Spielbericht vorschalten.</a:t>
        </a:r>
      </a:p>
    </p188:txBody>
  </p188:cm>
</p188:cmLst>
</file>

<file path=ppt/comments/modernComment_119_98C810D9.xml><?xml version="1.0" encoding="utf-8"?>
<p188:cmLst xmlns:a="http://schemas.openxmlformats.org/drawingml/2006/main" xmlns:r="http://schemas.openxmlformats.org/officeDocument/2006/relationships" xmlns:p188="http://schemas.microsoft.com/office/powerpoint/2018/8/main">
  <p188:cm id="{7E2B9A3E-BBA3-4627-BBC9-0246E935D5B8}" authorId="{068160C0-FA9D-33CC-9994-A23945295205}" status="resolved" created="2023-03-31T11:30:31.120" complete="100000">
    <pc:sldMkLst xmlns:pc="http://schemas.microsoft.com/office/powerpoint/2013/main/command">
      <pc:docMk/>
      <pc:sldMk cId="2563248345" sldId="281"/>
    </pc:sldMkLst>
    <p188:txBody>
      <a:bodyPr/>
      <a:lstStyle/>
      <a:p>
        <a:r>
          <a:rPr lang="de-DE"/>
          <a:t>Hier sollten wir dringend die Definition aus dem Merkblatt nehmen. Das Merkblatt (www.dfb.de/merkblattgewaltunddiskriminierung) gibt DIE DFB-Definition vor, aufgrund derer die Einordnung und auch die Klicks im Online Spielbericht vorgenommen werden sollen. Diese Definition ist auch für die Sportgerichte und Anlaufstellen handlungsleitend</a:t>
        </a:r>
      </a:p>
    </p188:txBody>
  </p188:cm>
</p188:cmLst>
</file>

<file path=ppt/comments/modernComment_11A_98C810D9.xml><?xml version="1.0" encoding="utf-8"?>
<p188:cmLst xmlns:a="http://schemas.openxmlformats.org/drawingml/2006/main" xmlns:r="http://schemas.openxmlformats.org/officeDocument/2006/relationships" xmlns:p188="http://schemas.microsoft.com/office/powerpoint/2018/8/main">
  <p188:cm id="{75AFC611-B52E-4F21-9A15-2B109864D9BE}" authorId="{068160C0-FA9D-33CC-9994-A23945295205}" status="resolved" created="2023-03-31T11:30:57.462" complete="100000">
    <pc:sldMkLst xmlns:pc="http://schemas.microsoft.com/office/powerpoint/2013/main/command">
      <pc:docMk/>
      <pc:sldMk cId="2563248345" sldId="282"/>
    </pc:sldMkLst>
    <p188:txBody>
      <a:bodyPr/>
      <a:lstStyle/>
      <a:p>
        <a:r>
          <a:rPr lang="de-DE"/>
          <a:t>S.o.</a:t>
        </a:r>
      </a:p>
    </p188:txBody>
  </p188:cm>
</p188:cmLst>
</file>

<file path=ppt/comments/modernComment_11E_98C810D9.xml><?xml version="1.0" encoding="utf-8"?>
<p188:cmLst xmlns:a="http://schemas.openxmlformats.org/drawingml/2006/main" xmlns:r="http://schemas.openxmlformats.org/officeDocument/2006/relationships" xmlns:p188="http://schemas.microsoft.com/office/powerpoint/2018/8/main">
  <p188:cm id="{AA797585-BF0C-4F66-85DB-EBFC29F4DA5E}" authorId="{068160C0-FA9D-33CC-9994-A23945295205}" created="2023-03-31T11:34:30.200">
    <pc:sldMkLst xmlns:pc="http://schemas.microsoft.com/office/powerpoint/2013/main/command">
      <pc:docMk/>
      <pc:sldMk cId="2563248345" sldId="286"/>
    </pc:sldMkLst>
    <p188:txBody>
      <a:bodyPr/>
      <a:lstStyle/>
      <a:p>
        <a:r>
          <a:rPr lang="de-DE"/>
          <a:t>Hier müsste deutlich gemacht werden, was Kisanet im Video sagt - auf die betroffene Person zugehen und sich erkundigen, wie es ihm*ihr geht, was er*sie braucht.</a:t>
        </a:r>
      </a:p>
    </p188:txBody>
  </p188:cm>
</p188:cmLst>
</file>

<file path=ppt/comments/modernComment_121_98C810D9.xml><?xml version="1.0" encoding="utf-8"?>
<p188:cmLst xmlns:a="http://schemas.openxmlformats.org/drawingml/2006/main" xmlns:r="http://schemas.openxmlformats.org/officeDocument/2006/relationships" xmlns:p188="http://schemas.microsoft.com/office/powerpoint/2018/8/main">
  <p188:cm id="{DCBECA0D-3A40-4FEF-818C-1551282DA9E9}" authorId="{068160C0-FA9D-33CC-9994-A23945295205}" status="resolved" created="2023-03-31T11:36:50.931" complete="100000">
    <ac:txMkLst xmlns:ac="http://schemas.microsoft.com/office/drawing/2013/main/command">
      <pc:docMk xmlns:pc="http://schemas.microsoft.com/office/powerpoint/2013/main/command"/>
      <pc:sldMk xmlns:pc="http://schemas.microsoft.com/office/powerpoint/2013/main/command" cId="2563248345" sldId="289"/>
      <ac:spMk id="14" creationId="{00000000-0000-0000-0000-000000000000}"/>
      <ac:txMk cp="102" len="42">
        <ac:context len="145" hash="475264537"/>
      </ac:txMk>
    </ac:txMkLst>
    <p188:txBody>
      <a:bodyPr/>
      <a:lstStyle/>
      <a:p>
        <a:r>
          <a:rPr lang="de-DE"/>
          <a:t>Das stimmt nicht. Das Merkblatt hilft, eine Diskriminierung (oder Gewalt) zu erkennen in Abgrenzung von einer Beleidigung (oder grobem Foulspiel)</a:t>
        </a:r>
      </a:p>
    </p188:txBody>
  </p188:cm>
  <p188:cm id="{4FB9A93A-C628-4E8D-BE43-32CBA803B27C}" authorId="{068160C0-FA9D-33CC-9994-A23945295205}" status="resolved" created="2023-03-31T11:39:52.416" complete="100000">
    <pc:sldMkLst xmlns:pc="http://schemas.microsoft.com/office/powerpoint/2013/main/command">
      <pc:docMk/>
      <pc:sldMk cId="2563248345" sldId="289"/>
    </pc:sldMkLst>
    <p188:txBody>
      <a:bodyPr/>
      <a:lstStyle/>
      <a:p>
        <a:r>
          <a:rPr lang="de-DE"/>
          <a:t>Bitte zusätzlich auf das E-Learning für SR hinweisen! </a:t>
        </a:r>
      </a:p>
    </p188:txBody>
  </p188:cm>
  <p188:cm id="{EC333CEF-3009-493F-81FA-88246640880B}" authorId="{068160C0-FA9D-33CC-9994-A23945295205}" status="resolved" created="2023-03-31T11:40:34.106" complete="100000">
    <ac:deMkLst xmlns:ac="http://schemas.microsoft.com/office/drawing/2013/main/command">
      <pc:docMk xmlns:pc="http://schemas.microsoft.com/office/powerpoint/2013/main/command"/>
      <pc:sldMk xmlns:pc="http://schemas.microsoft.com/office/powerpoint/2013/main/command" cId="2563248345" sldId="289"/>
      <ac:spMk id="8" creationId="{00000000-0000-0000-0000-000000000000}"/>
    </ac:deMkLst>
    <p188:txBody>
      <a:bodyPr/>
      <a:lstStyle/>
      <a:p>
        <a:r>
          <a:rPr lang="de-DE"/>
          <a:t>Überschrift eher "Weitere Unterstützung" (zum Erkennen von und Umgang mit Diskriminierung)</a:t>
        </a:r>
      </a:p>
    </p188:txBody>
  </p188:cm>
</p188:cmLst>
</file>

<file path=ppt/comments/modernComment_122_98C810D9.xml><?xml version="1.0" encoding="utf-8"?>
<p188:cmLst xmlns:a="http://schemas.openxmlformats.org/drawingml/2006/main" xmlns:r="http://schemas.openxmlformats.org/officeDocument/2006/relationships" xmlns:p188="http://schemas.microsoft.com/office/powerpoint/2018/8/main">
  <p188:cm id="{06FFFEFE-A0C8-4C91-9F0B-D271C8A444FB}" authorId="{068160C0-FA9D-33CC-9994-A23945295205}" status="resolved" created="2023-03-31T11:38:54.876" complete="100000">
    <ac:txMkLst xmlns:ac="http://schemas.microsoft.com/office/drawing/2013/main/command">
      <pc:docMk xmlns:pc="http://schemas.microsoft.com/office/powerpoint/2013/main/command"/>
      <pc:sldMk xmlns:pc="http://schemas.microsoft.com/office/powerpoint/2013/main/command" cId="2563248345" sldId="290"/>
      <ac:spMk id="14" creationId="{00000000-0000-0000-0000-000000000000}"/>
      <ac:txMk cp="0" len="92">
        <ac:context len="186" hash="2592613272"/>
      </ac:txMk>
    </ac:txMkLst>
    <p188:pos x="4736823" y="277929"/>
    <p188:txBody>
      <a:bodyPr/>
      <a:lstStyle/>
      <a:p>
        <a:r>
          <a:rPr lang="de-DE"/>
          <a:t>Das kann gemacht werden, muss es aber nicht, wenn "Diskriminierung" im Online-Spielbericht angekreuzt wurde. Dann kommt der Vorfall bei den Anlaufstellen an.
Die Anlaufstellen für Gewalt- und Diskriminierungsvorfälle" können bei weiterem Unterstützungsbedarf  für die Betroffenen hinzugezogen werden oder auch, wenn sich SR unsicher sind, ob es eine Diskriminierung war </a:t>
        </a:r>
      </a:p>
    </p188:txBody>
  </p188:cm>
  <p188:cm id="{BCD9962A-3EDE-4480-8A41-C4EF390CBD5E}" authorId="{068160C0-FA9D-33CC-9994-A23945295205}" created="2023-03-31T16:53:49.526">
    <ac:txMkLst xmlns:ac="http://schemas.microsoft.com/office/drawing/2013/main/command">
      <pc:docMk xmlns:pc="http://schemas.microsoft.com/office/powerpoint/2013/main/command"/>
      <pc:sldMk xmlns:pc="http://schemas.microsoft.com/office/powerpoint/2013/main/command" cId="2563248345" sldId="290"/>
      <ac:spMk id="14" creationId="{00000000-0000-0000-0000-000000000000}"/>
      <ac:txMk cp="122" len="11">
        <ac:context len="186" hash="2592613272"/>
      </ac:txMk>
    </ac:txMkLst>
    <p188:pos x="1973959" y="2313207"/>
    <p188:txBody>
      <a:bodyPr/>
      <a:lstStyle/>
      <a:p>
        <a:r>
          <a:rPr lang="de-DE"/>
          <a:t>Ggfs ja auch der*die Schiri selbst</a:t>
        </a:r>
      </a:p>
    </p188:txBody>
  </p188:cm>
</p188:cmLst>
</file>

<file path=ppt/comments/modernComment_123_98C810D9.xml><?xml version="1.0" encoding="utf-8"?>
<p188:cmLst xmlns:a="http://schemas.openxmlformats.org/drawingml/2006/main" xmlns:r="http://schemas.openxmlformats.org/officeDocument/2006/relationships" xmlns:p188="http://schemas.microsoft.com/office/powerpoint/2018/8/main">
  <p188:cm id="{06FFFEFE-A0C8-4C91-9F0B-D271C8A444FB}" authorId="{068160C0-FA9D-33CC-9994-A23945295205}" status="resolved" created="2023-03-31T11:38:54.876" complete="100000">
    <ac:txMkLst xmlns:ac="http://schemas.microsoft.com/office/drawing/2013/main/command">
      <pc:docMk xmlns:pc="http://schemas.microsoft.com/office/powerpoint/2013/main/command"/>
      <pc:sldMk xmlns:pc="http://schemas.microsoft.com/office/powerpoint/2013/main/command" cId="2563248345" sldId="290"/>
      <ac:spMk id="14" creationId="{00000000-0000-0000-0000-000000000000}"/>
      <ac:txMk cp="0" len="92">
        <ac:context len="186" hash="2592613272"/>
      </ac:txMk>
    </ac:txMkLst>
    <p188:pos x="4736823" y="277929"/>
    <p188:txBody>
      <a:bodyPr/>
      <a:lstStyle/>
      <a:p>
        <a:r>
          <a:rPr lang="de-DE"/>
          <a:t>Das kann gemacht werden, muss es aber nicht, wenn "Diskriminierung" im Online-Spielbericht angekreuzt wurde. Dann kommt der Vorfall bei den Anlaufstellen an.
Die Anlaufstellen für Gewalt- und Diskriminierungsvorfälle" können bei weiterem Unterstützungsbedarf  für die Betroffenen hinzugezogen werden oder auch, wenn sich SR unsicher sind, ob es eine Diskriminierung war </a:t>
        </a:r>
      </a:p>
    </p188:txBody>
  </p188:cm>
  <p188:cm id="{BCD9962A-3EDE-4480-8A41-C4EF390CBD5E}" authorId="{068160C0-FA9D-33CC-9994-A23945295205}" created="2023-03-31T16:53:49.526">
    <ac:txMkLst xmlns:ac="http://schemas.microsoft.com/office/drawing/2013/main/command">
      <pc:docMk xmlns:pc="http://schemas.microsoft.com/office/powerpoint/2013/main/command"/>
      <pc:sldMk xmlns:pc="http://schemas.microsoft.com/office/powerpoint/2013/main/command" cId="2563248345" sldId="290"/>
      <ac:spMk id="14" creationId="{00000000-0000-0000-0000-000000000000}"/>
      <ac:txMk cp="122" len="11">
        <ac:context len="186" hash="2592613272"/>
      </ac:txMk>
    </ac:txMkLst>
    <p188:pos x="1973959" y="2313207"/>
    <p188:txBody>
      <a:bodyPr/>
      <a:lstStyle/>
      <a:p>
        <a:r>
          <a:rPr lang="de-DE"/>
          <a:t>Ggfs ja auch der*die Schiri selbst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0A4D3-A88D-4943-ADD9-093217B0FD42}" type="datetimeFigureOut">
              <a:rPr lang="de-DE" smtClean="0"/>
              <a:pPr/>
              <a:t>30.01.2024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F6EEA2-3FCD-4BC4-A103-9F1FA8CEBF4A}" type="slidenum">
              <a:rPr lang="de-DE" smtClean="0"/>
              <a:pPr/>
              <a:t>‹Nr.›</a:t>
            </a:fld>
            <a:endParaRPr lang="de-DE"/>
          </a:p>
        </p:txBody>
      </p:sp>
    </p:spTree>
    <p:extLst>
      <p:ext uri="{BB962C8B-B14F-4D97-AF65-F5344CB8AC3E}">
        <p14:creationId xmlns:p14="http://schemas.microsoft.com/office/powerpoint/2010/main" val="394768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02988-7F31-46C7-8B61-F741808497AF}" type="datetimeFigureOut">
              <a:rPr lang="de-DE" smtClean="0"/>
              <a:pPr/>
              <a:t>30.01.2024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2D1A0-279F-4061-8369-9E605D6C8767}" type="slidenum">
              <a:rPr lang="de-DE" smtClean="0"/>
              <a:pPr/>
              <a:t>‹Nr.›</a:t>
            </a:fld>
            <a:endParaRPr lang="de-DE"/>
          </a:p>
        </p:txBody>
      </p:sp>
    </p:spTree>
    <p:extLst>
      <p:ext uri="{BB962C8B-B14F-4D97-AF65-F5344CB8AC3E}">
        <p14:creationId xmlns:p14="http://schemas.microsoft.com/office/powerpoint/2010/main" val="390901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Zeitplanung</a:t>
            </a:r>
            <a:r>
              <a:rPr lang="de-DE" baseline="0" dirty="0"/>
              <a:t> für eine 60-minütige Lehreinheit: </a:t>
            </a:r>
          </a:p>
          <a:p>
            <a:r>
              <a:rPr lang="de-DE" baseline="0" dirty="0"/>
              <a:t>* Einstieg (Folien 2-4): 5 Minuten</a:t>
            </a:r>
          </a:p>
          <a:p>
            <a:r>
              <a:rPr lang="de-DE" baseline="0" dirty="0"/>
              <a:t>* Unterscheidung Diskriminierung/Beleidigung (Folien 5-7): 10 Minuten</a:t>
            </a:r>
          </a:p>
          <a:p>
            <a:r>
              <a:rPr lang="de-DE" dirty="0"/>
              <a:t>* Eigene</a:t>
            </a:r>
            <a:r>
              <a:rPr lang="de-DE" baseline="0" dirty="0"/>
              <a:t> Erfahrungen mit (und Beobachtungen von) Diskriminierung (Folie 8): 15 Minuten</a:t>
            </a:r>
          </a:p>
          <a:p>
            <a:r>
              <a:rPr lang="de-DE" baseline="0" dirty="0"/>
              <a:t>* Video »Schiris gegen Diskriminierung« (Folie 9): 10 Minuten</a:t>
            </a:r>
          </a:p>
          <a:p>
            <a:r>
              <a:rPr lang="de-DE" dirty="0"/>
              <a:t>* Arbeiten mit der Checkliste zum Umgang mit Diskriminierung (Folien</a:t>
            </a:r>
            <a:r>
              <a:rPr lang="de-DE" baseline="0" dirty="0"/>
              <a:t> 10-15): 20 Minuten</a:t>
            </a:r>
          </a:p>
          <a:p>
            <a:r>
              <a:rPr lang="de-DE" dirty="0"/>
              <a:t>Alternativ zum letzten</a:t>
            </a:r>
            <a:r>
              <a:rPr lang="de-DE" baseline="0" dirty="0"/>
              <a:t> Punkt: Kleingruppenarbeit zu verschiedenen Fallbeispielen</a:t>
            </a:r>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Auf diesen Folien geht es darum, die Teilnehmer*innen mit der Checkliste vertraut zu machen. Als Anhaltspunkte aufgelistet sind jeweils die Hauptkategorien in den Abschnitten vor, während und nach dem Spiel sowie der Dreistufenplan. Von diesen Anhaltspunkten aus kann es dann in die Details der Checkliste gehen.</a:t>
            </a:r>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Wesentlich ist dabei vor allem, den Schiedsrichter*innen aufzuzeigen, welche Möglichkeiten und Mittel sie haben, auf diskriminierende Äußerungen und Handlungen zu reagieren – auch dann, wenn sie sie nicht selbst wahrgenommen haben. Äußerst wichtig ist es, sich gegenüber betroffenen Personen sensibel und empathisch zu verhalten (so, wie </a:t>
            </a:r>
            <a:r>
              <a:rPr lang="de-DE" sz="1200" kern="1200" dirty="0" err="1">
                <a:solidFill>
                  <a:schemeClr val="tx1"/>
                </a:solidFill>
                <a:latin typeface="+mn-lt"/>
                <a:ea typeface="+mn-ea"/>
                <a:cs typeface="+mn-cs"/>
              </a:rPr>
              <a:t>Kisanet</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Zekarias</a:t>
            </a:r>
            <a:r>
              <a:rPr lang="de-DE" sz="1200" kern="1200" dirty="0">
                <a:solidFill>
                  <a:schemeClr val="tx1"/>
                </a:solidFill>
                <a:latin typeface="+mn-lt"/>
                <a:ea typeface="+mn-ea"/>
                <a:cs typeface="+mn-cs"/>
              </a:rPr>
              <a:t> es im Video auch betont).</a:t>
            </a:r>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Segoe UI" panose="020B0502040204020203" pitchFamily="34" charset="0"/>
              </a:rPr>
              <a:t>Das Merkblatt und das E-Learning helfen, eine Diskriminierung (oder Gewalt) zu erkennen in Abgrenzung von einer Beleidigung</a:t>
            </a:r>
            <a:r>
              <a:rPr lang="de-DE" sz="1800" baseline="0" dirty="0">
                <a:effectLst/>
                <a:latin typeface="Segoe UI" panose="020B0502040204020203" pitchFamily="34" charset="0"/>
              </a:rPr>
              <a:t> (oder einem groben Foulspiel).</a:t>
            </a:r>
            <a:endParaRPr lang="de-DE" sz="1800" dirty="0">
              <a:effectLst/>
              <a:latin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16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Hier bitte den 30-sekündigen </a:t>
            </a:r>
            <a:r>
              <a:rPr lang="de-DE" dirty="0" err="1"/>
              <a:t>Teaserfilm</a:t>
            </a:r>
            <a:r>
              <a:rPr lang="de-DE" dirty="0"/>
              <a:t> abspielen.</a:t>
            </a:r>
          </a:p>
        </p:txBody>
      </p:sp>
      <p:sp>
        <p:nvSpPr>
          <p:cNvPr id="4" name="Foliennummernplatzhalter 3"/>
          <p:cNvSpPr>
            <a:spLocks noGrp="1"/>
          </p:cNvSpPr>
          <p:nvPr>
            <p:ph type="sldNum" sz="quarter" idx="10"/>
          </p:nvPr>
        </p:nvSpPr>
        <p:spPr/>
        <p:txBody>
          <a:bodyPr/>
          <a:lstStyle/>
          <a:p>
            <a:fld id="{4402D1A0-279F-4061-8369-9E605D6C8767}"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Diese Zahlen verdeutlichen, dass das Problem Diskriminierung keine geringe Dimension hat. Es ist</a:t>
            </a:r>
            <a:r>
              <a:rPr lang="de-DE" baseline="0" dirty="0"/>
              <a:t> auch für Unparteiische notwendig, sich damit auseinanderzusetzen, um während eines Spiels im Bedarfsfall adäquat reagieren zu können.</a:t>
            </a:r>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Hier können die Teilnehmer*innen äußern, wie sie die Aussagen einschätzen: als Diskriminierung</a:t>
            </a:r>
            <a:r>
              <a:rPr lang="de-DE" baseline="0" dirty="0"/>
              <a:t> oder als Beleidigung? </a:t>
            </a:r>
          </a:p>
          <a:p>
            <a:r>
              <a:rPr lang="de-DE" dirty="0"/>
              <a:t>Sowohl »Kanake« als auch »Schwuchtel« zielen auf die Menschenwürde ab, sie</a:t>
            </a:r>
            <a:r>
              <a:rPr lang="de-DE" baseline="0" dirty="0"/>
              <a:t> diskriminieren aufgrund der (angenommenen) </a:t>
            </a:r>
            <a:r>
              <a:rPr lang="de-DE" dirty="0"/>
              <a:t>Herkunft bzw. der (vermuteten) sexuellen Orientierung und sind rassistisch bzw. homofeindlich. »Arschloch« hingegen ist eine Beleidigung, die</a:t>
            </a:r>
            <a:r>
              <a:rPr lang="de-DE" baseline="0" dirty="0"/>
              <a:t> sich nicht gegen die Menschenwürde richtet.</a:t>
            </a:r>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Hier sind die Teilnehmer*innen aufgefordert, eigene</a:t>
            </a:r>
            <a:r>
              <a:rPr lang="de-DE" baseline="0" dirty="0"/>
              <a:t> </a:t>
            </a:r>
            <a:r>
              <a:rPr lang="de-DE" baseline="0" dirty="0" err="1"/>
              <a:t>Definitionsvorschläge</a:t>
            </a:r>
            <a:r>
              <a:rPr lang="de-DE" baseline="0" dirty="0"/>
              <a:t> zu machen und die Diskriminierung von der Beleidigung abzugrenzen.</a:t>
            </a:r>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Dies ist die Definition von Diskriminierung aus dem Merkblatt zum Ausfüllen des Tabs »Vorkommnisse« im </a:t>
            </a:r>
            <a:r>
              <a:rPr lang="de-DE" sz="1200" kern="1200" dirty="0" err="1">
                <a:solidFill>
                  <a:schemeClr val="tx1"/>
                </a:solidFill>
                <a:latin typeface="+mn-lt"/>
                <a:ea typeface="+mn-ea"/>
                <a:cs typeface="+mn-cs"/>
              </a:rPr>
              <a:t>DFBnet</a:t>
            </a:r>
            <a:r>
              <a:rPr lang="de-DE" sz="1200" kern="1200" dirty="0">
                <a:solidFill>
                  <a:schemeClr val="tx1"/>
                </a:solidFill>
                <a:latin typeface="+mn-lt"/>
                <a:ea typeface="+mn-ea"/>
                <a:cs typeface="+mn-cs"/>
              </a:rPr>
              <a:t>-Spielbericht.</a:t>
            </a:r>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Dies ist die Definition von Beleidigung aus der Checkliste.</a:t>
            </a:r>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Hier können</a:t>
            </a:r>
            <a:r>
              <a:rPr lang="de-DE" baseline="0" dirty="0"/>
              <a:t> die Teilnehmer*innen von eigenen Erfahrungen und Beobachtungen im Zusammenhang mit dem Thema Diskriminierung berichten. </a:t>
            </a:r>
          </a:p>
          <a:p>
            <a:r>
              <a:rPr lang="de-DE" baseline="0" dirty="0"/>
              <a:t>Hinweis: Das Foto zeigt die Schiedsrichterin Katrin </a:t>
            </a:r>
            <a:r>
              <a:rPr lang="de-DE" baseline="0" dirty="0" err="1"/>
              <a:t>Rafalski</a:t>
            </a:r>
            <a:r>
              <a:rPr lang="de-DE" baseline="0" dirty="0"/>
              <a:t> mit dem Spieler Leroy Kwadwo (Würzburger Kickers), der in einem Drittligaspiel von einem Zuschauer rassistisch diskriminiert wurde (darum geht es auch im Video »Schiris gegen Diskriminierung«).</a:t>
            </a:r>
            <a:endParaRPr lang="de-DE" dirty="0"/>
          </a:p>
        </p:txBody>
      </p:sp>
      <p:sp>
        <p:nvSpPr>
          <p:cNvPr id="4" name="Foliennummernplatzhalter 3"/>
          <p:cNvSpPr>
            <a:spLocks noGrp="1"/>
          </p:cNvSpPr>
          <p:nvPr>
            <p:ph type="sldNum" sz="quarter" idx="10"/>
          </p:nvPr>
        </p:nvSpPr>
        <p:spPr/>
        <p:txBody>
          <a:bodyPr/>
          <a:lstStyle/>
          <a:p>
            <a:fld id="{4402D1A0-279F-4061-8369-9E605D6C8767}"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Hier bitte die </a:t>
            </a:r>
            <a:r>
              <a:rPr lang="de-DE" dirty="0" err="1"/>
              <a:t>siebenminütige</a:t>
            </a:r>
            <a:r>
              <a:rPr lang="de-DE" dirty="0"/>
              <a:t> Vollversion des Films abspielen.</a:t>
            </a:r>
          </a:p>
        </p:txBody>
      </p:sp>
      <p:sp>
        <p:nvSpPr>
          <p:cNvPr id="4" name="Foliennummernplatzhalter 3"/>
          <p:cNvSpPr>
            <a:spLocks noGrp="1"/>
          </p:cNvSpPr>
          <p:nvPr>
            <p:ph type="sldNum" sz="quarter" idx="10"/>
          </p:nvPr>
        </p:nvSpPr>
        <p:spPr/>
        <p:txBody>
          <a:bodyPr/>
          <a:lstStyle/>
          <a:p>
            <a:fld id="{4402D1A0-279F-4061-8369-9E605D6C8767}"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79425" y="3140968"/>
            <a:ext cx="10153079" cy="1656184"/>
          </a:xfrm>
        </p:spPr>
        <p:txBody>
          <a:bodyPr anchor="b" anchorCtr="0">
            <a:noAutofit/>
          </a:bodyPr>
          <a:lstStyle>
            <a:lvl1pPr algn="l">
              <a:defRPr sz="3700" u="none" spc="540"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479425" y="5013176"/>
            <a:ext cx="10153079" cy="1008212"/>
          </a:xfrm>
        </p:spPr>
        <p:txBody>
          <a:bodyPr/>
          <a:lstStyle>
            <a:lvl1pPr marL="0" indent="0" algn="l">
              <a:spcBef>
                <a:spcPts val="1500"/>
              </a:spcBef>
              <a:spcAft>
                <a:spcPts val="1500"/>
              </a:spcAft>
              <a:buNone/>
              <a:defRPr sz="1600" u="none" cap="all" spc="240" baseline="0">
                <a:solidFill>
                  <a:schemeClr val="tx1"/>
                </a:solidFill>
              </a:defRPr>
            </a:lvl1pPr>
            <a:lvl2pPr marL="0" indent="0" algn="l">
              <a:lnSpc>
                <a:spcPct val="100000"/>
              </a:lnSpc>
              <a:spcBef>
                <a:spcPts val="0"/>
              </a:spcBef>
              <a:spcAft>
                <a:spcPts val="300"/>
              </a:spcAft>
              <a:buNone/>
              <a:defRPr sz="1200" b="1" spc="0" baseline="0">
                <a:solidFill>
                  <a:schemeClr val="tx1"/>
                </a:solidFill>
              </a:defRPr>
            </a:lvl2pPr>
            <a:lvl3pPr marL="0" indent="0" algn="l">
              <a:lnSpc>
                <a:spcPct val="100000"/>
              </a:lnSpc>
              <a:spcBef>
                <a:spcPts val="0"/>
              </a:spcBef>
              <a:spcAft>
                <a:spcPts val="0"/>
              </a:spcAft>
              <a:buNone/>
              <a:defRPr sz="1200" b="1">
                <a:solidFill>
                  <a:schemeClr val="tx1"/>
                </a:solidFill>
              </a:defRPr>
            </a:lvl3pPr>
            <a:lvl4pPr marL="0" indent="0" algn="l">
              <a:lnSpc>
                <a:spcPct val="100000"/>
              </a:lnSpc>
              <a:spcBef>
                <a:spcPts val="0"/>
              </a:spcBef>
              <a:spcAft>
                <a:spcPts val="0"/>
              </a:spcAft>
              <a:buNone/>
              <a:defRPr sz="1200" b="1">
                <a:solidFill>
                  <a:schemeClr val="tx1"/>
                </a:solidFill>
              </a:defRPr>
            </a:lvl4pPr>
            <a:lvl5pPr marL="0" indent="0" algn="l">
              <a:lnSpc>
                <a:spcPct val="100000"/>
              </a:lnSpc>
              <a:spcBef>
                <a:spcPts val="0"/>
              </a:spcBef>
              <a:spcAft>
                <a:spcPts val="0"/>
              </a:spcAft>
              <a:buNone/>
              <a:defRPr sz="1200" b="1">
                <a:solidFill>
                  <a:schemeClr val="tx1"/>
                </a:solidFill>
              </a:defRPr>
            </a:lvl5pPr>
            <a:lvl6pPr marL="0" indent="0" algn="l">
              <a:lnSpc>
                <a:spcPct val="100000"/>
              </a:lnSpc>
              <a:spcBef>
                <a:spcPts val="0"/>
              </a:spcBef>
              <a:spcAft>
                <a:spcPts val="0"/>
              </a:spcAft>
              <a:buNone/>
              <a:defRPr sz="1200" b="1">
                <a:solidFill>
                  <a:schemeClr val="tx1"/>
                </a:solidFill>
              </a:defRPr>
            </a:lvl6pPr>
            <a:lvl7pPr marL="0" indent="0" algn="l">
              <a:lnSpc>
                <a:spcPct val="100000"/>
              </a:lnSpc>
              <a:spcBef>
                <a:spcPts val="0"/>
              </a:spcBef>
              <a:spcAft>
                <a:spcPts val="0"/>
              </a:spcAft>
              <a:buNone/>
              <a:defRPr sz="1200" b="1">
                <a:solidFill>
                  <a:schemeClr val="tx1"/>
                </a:solidFill>
              </a:defRPr>
            </a:lvl7pPr>
            <a:lvl8pPr marL="0" indent="0" algn="l">
              <a:lnSpc>
                <a:spcPct val="100000"/>
              </a:lnSpc>
              <a:spcBef>
                <a:spcPts val="0"/>
              </a:spcBef>
              <a:spcAft>
                <a:spcPts val="0"/>
              </a:spcAft>
              <a:buNone/>
              <a:defRPr sz="1200" b="1">
                <a:solidFill>
                  <a:schemeClr val="tx1"/>
                </a:solidFill>
              </a:defRPr>
            </a:lvl8pPr>
            <a:lvl9pPr marL="0" indent="0" algn="l">
              <a:lnSpc>
                <a:spcPct val="100000"/>
              </a:lnSpc>
              <a:spcBef>
                <a:spcPts val="0"/>
              </a:spcBef>
              <a:spcAft>
                <a:spcPts val="0"/>
              </a:spcAft>
              <a:buNone/>
              <a:defRPr sz="1200" b="1">
                <a:solidFill>
                  <a:schemeClr val="tx1"/>
                </a:solidFill>
              </a:defRPr>
            </a:lvl9pPr>
          </a:lstStyle>
          <a:p>
            <a:pPr lvl="0"/>
            <a:r>
              <a:rPr lang="de-DE"/>
              <a:t>Formatvorlage des Untertitelmasters durch Klicken bearbeiten</a:t>
            </a:r>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folie Bild">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892" y="0"/>
            <a:ext cx="4442107" cy="6864520"/>
          </a:xfrm>
          <a:prstGeom prst="rect">
            <a:avLst/>
          </a:prstGeom>
        </p:spPr>
      </p:pic>
      <p:pic>
        <p:nvPicPr>
          <p:cNvPr id="7" name="Grafik 6"/>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5" b="958"/>
          <a:stretch/>
        </p:blipFill>
        <p:spPr>
          <a:xfrm>
            <a:off x="4291063" y="0"/>
            <a:ext cx="6847942" cy="6858000"/>
          </a:xfrm>
          <a:prstGeom prst="rect">
            <a:avLst/>
          </a:prstGeom>
          <a:noFill/>
          <a:ln>
            <a:noFill/>
          </a:ln>
        </p:spPr>
      </p:pic>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67795" y="518964"/>
            <a:ext cx="1260000" cy="1371731"/>
          </a:xfrm>
          <a:prstGeom prst="rect">
            <a:avLst/>
          </a:prstGeom>
        </p:spPr>
      </p:pic>
      <p:sp>
        <p:nvSpPr>
          <p:cNvPr id="2" name="Titel 1"/>
          <p:cNvSpPr>
            <a:spLocks noGrp="1"/>
          </p:cNvSpPr>
          <p:nvPr>
            <p:ph type="ctrTitle"/>
          </p:nvPr>
        </p:nvSpPr>
        <p:spPr>
          <a:xfrm>
            <a:off x="479426" y="2132856"/>
            <a:ext cx="6336654" cy="2376264"/>
          </a:xfrm>
        </p:spPr>
        <p:txBody>
          <a:bodyPr anchor="b" anchorCtr="0">
            <a:noAutofit/>
          </a:bodyPr>
          <a:lstStyle>
            <a:lvl1pPr algn="l">
              <a:defRPr sz="3700" u="none" spc="540"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479426" y="4751281"/>
            <a:ext cx="6336654" cy="1270107"/>
          </a:xfrm>
        </p:spPr>
        <p:txBody>
          <a:bodyPr/>
          <a:lstStyle>
            <a:lvl1pPr marL="0" indent="0" algn="l">
              <a:spcBef>
                <a:spcPts val="1500"/>
              </a:spcBef>
              <a:spcAft>
                <a:spcPts val="1500"/>
              </a:spcAft>
              <a:buNone/>
              <a:defRPr sz="1600" u="none" cap="all" spc="240" baseline="0">
                <a:solidFill>
                  <a:schemeClr val="tx1"/>
                </a:solidFill>
              </a:defRPr>
            </a:lvl1pPr>
            <a:lvl2pPr marL="0" indent="0" algn="l">
              <a:lnSpc>
                <a:spcPct val="100000"/>
              </a:lnSpc>
              <a:spcBef>
                <a:spcPts val="0"/>
              </a:spcBef>
              <a:spcAft>
                <a:spcPts val="300"/>
              </a:spcAft>
              <a:buNone/>
              <a:defRPr sz="1200" b="1" spc="0" baseline="0">
                <a:solidFill>
                  <a:schemeClr val="tx1"/>
                </a:solidFill>
              </a:defRPr>
            </a:lvl2pPr>
            <a:lvl3pPr marL="0" indent="0" algn="l">
              <a:lnSpc>
                <a:spcPct val="100000"/>
              </a:lnSpc>
              <a:spcBef>
                <a:spcPts val="0"/>
              </a:spcBef>
              <a:spcAft>
                <a:spcPts val="0"/>
              </a:spcAft>
              <a:buNone/>
              <a:defRPr sz="1200" b="1">
                <a:solidFill>
                  <a:schemeClr val="tx1"/>
                </a:solidFill>
              </a:defRPr>
            </a:lvl3pPr>
            <a:lvl4pPr marL="0" indent="0" algn="l">
              <a:lnSpc>
                <a:spcPct val="100000"/>
              </a:lnSpc>
              <a:spcBef>
                <a:spcPts val="0"/>
              </a:spcBef>
              <a:spcAft>
                <a:spcPts val="0"/>
              </a:spcAft>
              <a:buNone/>
              <a:defRPr sz="1200" b="1">
                <a:solidFill>
                  <a:schemeClr val="tx1"/>
                </a:solidFill>
              </a:defRPr>
            </a:lvl4pPr>
            <a:lvl5pPr marL="0" indent="0" algn="l">
              <a:lnSpc>
                <a:spcPct val="100000"/>
              </a:lnSpc>
              <a:spcBef>
                <a:spcPts val="0"/>
              </a:spcBef>
              <a:spcAft>
                <a:spcPts val="0"/>
              </a:spcAft>
              <a:buNone/>
              <a:defRPr sz="1200" b="1">
                <a:solidFill>
                  <a:schemeClr val="tx1"/>
                </a:solidFill>
              </a:defRPr>
            </a:lvl5pPr>
            <a:lvl6pPr marL="0" indent="0" algn="l">
              <a:lnSpc>
                <a:spcPct val="100000"/>
              </a:lnSpc>
              <a:spcBef>
                <a:spcPts val="0"/>
              </a:spcBef>
              <a:spcAft>
                <a:spcPts val="0"/>
              </a:spcAft>
              <a:buNone/>
              <a:defRPr sz="1200" b="1">
                <a:solidFill>
                  <a:schemeClr val="tx1"/>
                </a:solidFill>
              </a:defRPr>
            </a:lvl6pPr>
            <a:lvl7pPr marL="0" indent="0" algn="l">
              <a:lnSpc>
                <a:spcPct val="100000"/>
              </a:lnSpc>
              <a:spcBef>
                <a:spcPts val="0"/>
              </a:spcBef>
              <a:spcAft>
                <a:spcPts val="0"/>
              </a:spcAft>
              <a:buNone/>
              <a:defRPr sz="1200" b="1">
                <a:solidFill>
                  <a:schemeClr val="tx1"/>
                </a:solidFill>
              </a:defRPr>
            </a:lvl7pPr>
            <a:lvl8pPr marL="0" indent="0" algn="l">
              <a:lnSpc>
                <a:spcPct val="100000"/>
              </a:lnSpc>
              <a:spcBef>
                <a:spcPts val="0"/>
              </a:spcBef>
              <a:spcAft>
                <a:spcPts val="0"/>
              </a:spcAft>
              <a:buNone/>
              <a:defRPr sz="1200" b="1">
                <a:solidFill>
                  <a:schemeClr val="tx1"/>
                </a:solidFill>
              </a:defRPr>
            </a:lvl8pPr>
            <a:lvl9pPr marL="0" indent="0" algn="l">
              <a:lnSpc>
                <a:spcPct val="100000"/>
              </a:lnSpc>
              <a:spcBef>
                <a:spcPts val="0"/>
              </a:spcBef>
              <a:spcAft>
                <a:spcPts val="0"/>
              </a:spcAft>
              <a:buNone/>
              <a:defRPr sz="1200" b="1">
                <a:solidFill>
                  <a:schemeClr val="tx1"/>
                </a:solidFill>
              </a:defRPr>
            </a:lvl9pPr>
          </a:lstStyle>
          <a:p>
            <a:pPr lvl="0"/>
            <a:r>
              <a:rPr lang="de-DE"/>
              <a:t>Formatvorlage des Untertitelmasters durch Klicken bearbeiten</a:t>
            </a:r>
            <a:endParaRPr lang="de-DE" dirty="0"/>
          </a:p>
        </p:txBody>
      </p:sp>
    </p:spTree>
    <p:extLst>
      <p:ext uri="{BB962C8B-B14F-4D97-AF65-F5344CB8AC3E}">
        <p14:creationId xmlns:p14="http://schemas.microsoft.com/office/powerpoint/2010/main" val="82880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Fußzeilenplatzhalter 10"/>
          <p:cNvSpPr>
            <a:spLocks noGrp="1"/>
          </p:cNvSpPr>
          <p:nvPr>
            <p:ph type="ftr" sz="quarter" idx="14"/>
          </p:nvPr>
        </p:nvSpPr>
        <p:spPr/>
        <p:txBody>
          <a:bodyPr/>
          <a:lstStyle/>
          <a:p>
            <a:r>
              <a:rPr lang="de-DE" dirty="0"/>
              <a:t>Titel der Präsentation/ Datum</a:t>
            </a:r>
          </a:p>
        </p:txBody>
      </p:sp>
      <p:sp>
        <p:nvSpPr>
          <p:cNvPr id="12" name="Foliennummernplatzhalter 11"/>
          <p:cNvSpPr>
            <a:spLocks noGrp="1"/>
          </p:cNvSpPr>
          <p:nvPr>
            <p:ph type="sldNum" sz="quarter" idx="15"/>
          </p:nvPr>
        </p:nvSpPr>
        <p:spPr/>
        <p:txBody>
          <a:bodyPr/>
          <a:lstStyle/>
          <a:p>
            <a:r>
              <a:rPr lang="de-DE"/>
              <a:t>Seite </a:t>
            </a:r>
            <a:fld id="{C05EE493-AD2E-4872-B2F6-8F12A747F0A5}" type="slidenum">
              <a:rPr lang="de-DE" smtClean="0"/>
              <a:pPr/>
              <a:t>‹Nr.›</a:t>
            </a:fld>
            <a:endParaRPr lang="de-DE" dirty="0"/>
          </a:p>
        </p:txBody>
      </p:sp>
      <p:sp>
        <p:nvSpPr>
          <p:cNvPr id="13" name="Titel 12"/>
          <p:cNvSpPr>
            <a:spLocks noGrp="1"/>
          </p:cNvSpPr>
          <p:nvPr>
            <p:ph type="title"/>
          </p:nvPr>
        </p:nvSpPr>
        <p:spPr/>
        <p:txBody>
          <a:bodyPr/>
          <a:lstStyle/>
          <a:p>
            <a:r>
              <a:rPr lang="de-DE"/>
              <a:t>Titelmasterformat durch Klicken bearbeiten</a:t>
            </a:r>
            <a:endParaRPr lang="de-DE" dirty="0"/>
          </a:p>
        </p:txBody>
      </p:sp>
      <p:sp>
        <p:nvSpPr>
          <p:cNvPr id="8" name="Textplatzhalter 8"/>
          <p:cNvSpPr>
            <a:spLocks noGrp="1"/>
          </p:cNvSpPr>
          <p:nvPr>
            <p:ph type="body" sz="quarter" idx="13"/>
          </p:nvPr>
        </p:nvSpPr>
        <p:spPr>
          <a:xfrm>
            <a:off x="479425" y="548680"/>
            <a:ext cx="9432925" cy="287933"/>
          </a:xfrm>
        </p:spPr>
        <p:txBody>
          <a:bodyPr tIns="36000"/>
          <a:lstStyle>
            <a:lvl1pPr marL="0" indent="0">
              <a:lnSpc>
                <a:spcPct val="90000"/>
              </a:lnSpc>
              <a:spcBef>
                <a:spcPts val="0"/>
              </a:spcBef>
              <a:spcAft>
                <a:spcPts val="0"/>
              </a:spcAft>
              <a:buFont typeface="Arial" panose="020B0604020202020204" pitchFamily="34" charset="0"/>
              <a:buNone/>
              <a:defRPr lang="de-DE" sz="1200" b="1" u="sng" kern="1200" cap="all" spc="190" baseline="0" dirty="0">
                <a:solidFill>
                  <a:schemeClr val="tx1"/>
                </a:solidFill>
                <a:uFill>
                  <a:solidFill>
                    <a:schemeClr val="accent1"/>
                  </a:solidFill>
                </a:uFill>
                <a:latin typeface="+mj-lt"/>
                <a:ea typeface="+mn-ea"/>
                <a:cs typeface="+mn-cs"/>
              </a:defRPr>
            </a:lvl1pPr>
            <a:lvl2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2pPr>
            <a:lvl3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3pPr>
            <a:lvl4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4pPr>
            <a:lvl5pPr marL="0" indent="0">
              <a:lnSpc>
                <a:spcPct val="90000"/>
              </a:lnSpc>
              <a:spcBef>
                <a:spcPts val="0"/>
              </a:spcBef>
              <a:spcAft>
                <a:spcPts val="0"/>
              </a:spcAft>
              <a:buNone/>
              <a:defRPr lang="de-DE" sz="1200" b="1" u="sng" kern="1200" cap="all" spc="190" baseline="0" dirty="0">
                <a:solidFill>
                  <a:schemeClr val="tx1"/>
                </a:solidFill>
                <a:uFill>
                  <a:solidFill>
                    <a:schemeClr val="accent1"/>
                  </a:solidFill>
                </a:uFill>
                <a:latin typeface="+mj-lt"/>
                <a:ea typeface="+mn-ea"/>
                <a:cs typeface="+mn-cs"/>
              </a:defRPr>
            </a:lvl5pPr>
            <a:lvl6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6pPr>
            <a:lvl7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7pPr>
            <a:lvl8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8pPr>
            <a:lvl9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9pPr>
          </a:lstStyle>
          <a:p>
            <a:pPr marL="0" lvl="0" indent="0" algn="l" defTabSz="914400" rtl="0" eaLnBrk="1" latinLnBrk="0" hangingPunct="1">
              <a:lnSpc>
                <a:spcPct val="90000"/>
              </a:lnSpc>
              <a:spcBef>
                <a:spcPts val="0"/>
              </a:spcBef>
              <a:spcAft>
                <a:spcPts val="0"/>
              </a:spcAft>
              <a:buFont typeface="Arial" panose="020B0604020202020204" pitchFamily="34" charset="0"/>
              <a:buNone/>
            </a:pPr>
            <a:r>
              <a:rPr lang="de-DE"/>
              <a:t>Textmasterformat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12" name="Fußzeilenplatzhalter 11"/>
          <p:cNvSpPr>
            <a:spLocks noGrp="1"/>
          </p:cNvSpPr>
          <p:nvPr>
            <p:ph type="ftr" sz="quarter" idx="10"/>
          </p:nvPr>
        </p:nvSpPr>
        <p:spPr/>
        <p:txBody>
          <a:bodyPr/>
          <a:lstStyle/>
          <a:p>
            <a:r>
              <a:rPr lang="de-DE" dirty="0"/>
              <a:t>Titel der Präsentation/ Datum</a:t>
            </a:r>
          </a:p>
        </p:txBody>
      </p:sp>
      <p:sp>
        <p:nvSpPr>
          <p:cNvPr id="13" name="Foliennummernplatzhalter 12"/>
          <p:cNvSpPr>
            <a:spLocks noGrp="1"/>
          </p:cNvSpPr>
          <p:nvPr>
            <p:ph type="sldNum" sz="quarter" idx="11"/>
          </p:nvPr>
        </p:nvSpPr>
        <p:spPr/>
        <p:txBody>
          <a:bodyPr/>
          <a:lstStyle/>
          <a:p>
            <a:r>
              <a:rPr lang="de-DE"/>
              <a:t>Seite </a:t>
            </a:r>
            <a:fld id="{C05EE493-AD2E-4872-B2F6-8F12A747F0A5}" type="slidenum">
              <a:rPr lang="de-DE" smtClean="0"/>
              <a:pPr/>
              <a:t>‹Nr.›</a:t>
            </a:fld>
            <a:endParaRPr lang="de-DE" dirty="0"/>
          </a:p>
        </p:txBody>
      </p:sp>
      <p:sp>
        <p:nvSpPr>
          <p:cNvPr id="14" name="Inhaltsplatzhalter 2"/>
          <p:cNvSpPr>
            <a:spLocks noGrp="1"/>
          </p:cNvSpPr>
          <p:nvPr>
            <p:ph idx="1" hasCustomPrompt="1"/>
          </p:nvPr>
        </p:nvSpPr>
        <p:spPr>
          <a:xfrm>
            <a:off x="479426" y="1628775"/>
            <a:ext cx="5472112" cy="4392613"/>
          </a:xfrm>
        </p:spPr>
        <p:txBody>
          <a:bodyPr/>
          <a:lstStyle>
            <a:lvl5pPr>
              <a:defRPr/>
            </a:lvl5pPr>
            <a:lvl6pPr>
              <a:defRPr/>
            </a:lvl6pPr>
            <a:lvl7pPr>
              <a:defRPr/>
            </a:lvl7pPr>
            <a:lvl8pPr>
              <a:defRPr/>
            </a:lvl8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p:cNvSpPr>
            <a:spLocks noGrp="1"/>
          </p:cNvSpPr>
          <p:nvPr>
            <p:ph idx="14" hasCustomPrompt="1"/>
          </p:nvPr>
        </p:nvSpPr>
        <p:spPr>
          <a:xfrm>
            <a:off x="6240464" y="1628775"/>
            <a:ext cx="5472112" cy="4392613"/>
          </a:xfrm>
        </p:spPr>
        <p:txBody>
          <a:bodyPr/>
          <a:lstStyle>
            <a:lvl5pPr>
              <a:defRPr/>
            </a:lvl5pPr>
            <a:lvl6pPr>
              <a:defRPr/>
            </a:lvl6pPr>
            <a:lvl7pPr>
              <a:defRPr/>
            </a:lvl7pPr>
            <a:lvl8pPr>
              <a:defRPr/>
            </a:lvl8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8"/>
          <p:cNvSpPr>
            <a:spLocks noGrp="1"/>
          </p:cNvSpPr>
          <p:nvPr>
            <p:ph type="body" sz="quarter" idx="13"/>
          </p:nvPr>
        </p:nvSpPr>
        <p:spPr>
          <a:xfrm>
            <a:off x="479425" y="548680"/>
            <a:ext cx="9432925" cy="287933"/>
          </a:xfrm>
        </p:spPr>
        <p:txBody>
          <a:bodyPr tIns="36000"/>
          <a:lstStyle>
            <a:lvl1pPr marL="0" indent="0">
              <a:lnSpc>
                <a:spcPct val="90000"/>
              </a:lnSpc>
              <a:spcBef>
                <a:spcPts val="0"/>
              </a:spcBef>
              <a:spcAft>
                <a:spcPts val="0"/>
              </a:spcAft>
              <a:buFont typeface="Arial" panose="020B0604020202020204" pitchFamily="34" charset="0"/>
              <a:buNone/>
              <a:defRPr lang="de-DE" sz="1200" b="1" u="sng" kern="1200" cap="all" spc="190" baseline="0" dirty="0">
                <a:solidFill>
                  <a:schemeClr val="tx1"/>
                </a:solidFill>
                <a:uFill>
                  <a:solidFill>
                    <a:schemeClr val="accent1"/>
                  </a:solidFill>
                </a:uFill>
                <a:latin typeface="+mj-lt"/>
                <a:ea typeface="+mn-ea"/>
                <a:cs typeface="+mn-cs"/>
              </a:defRPr>
            </a:lvl1pPr>
            <a:lvl2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2pPr>
            <a:lvl3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3pPr>
            <a:lvl4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4pPr>
            <a:lvl5pPr marL="0" indent="0">
              <a:lnSpc>
                <a:spcPct val="90000"/>
              </a:lnSpc>
              <a:spcBef>
                <a:spcPts val="0"/>
              </a:spcBef>
              <a:spcAft>
                <a:spcPts val="0"/>
              </a:spcAft>
              <a:buNone/>
              <a:defRPr lang="de-DE" sz="1200" b="1" u="sng" kern="1200" cap="all" spc="190" baseline="0" dirty="0">
                <a:solidFill>
                  <a:schemeClr val="tx1"/>
                </a:solidFill>
                <a:uFill>
                  <a:solidFill>
                    <a:schemeClr val="accent1"/>
                  </a:solidFill>
                </a:uFill>
                <a:latin typeface="+mj-lt"/>
                <a:ea typeface="+mn-ea"/>
                <a:cs typeface="+mn-cs"/>
              </a:defRPr>
            </a:lvl5pPr>
            <a:lvl6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6pPr>
            <a:lvl7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7pPr>
            <a:lvl8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8pPr>
            <a:lvl9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9pPr>
          </a:lstStyle>
          <a:p>
            <a:pPr marL="0" lvl="0" indent="0" algn="l" defTabSz="914400" rtl="0" eaLnBrk="1" latinLnBrk="0" hangingPunct="1">
              <a:lnSpc>
                <a:spcPct val="90000"/>
              </a:lnSpc>
              <a:spcBef>
                <a:spcPts val="0"/>
              </a:spcBef>
              <a:spcAft>
                <a:spcPts val="0"/>
              </a:spcAft>
              <a:buFont typeface="Arial" panose="020B0604020202020204" pitchFamily="34" charset="0"/>
              <a:buNone/>
            </a:pPr>
            <a:r>
              <a:rPr lang="de-DE"/>
              <a:t>Textmasterformat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79426" y="1628775"/>
            <a:ext cx="5472112" cy="2087563"/>
          </a:xfrm>
        </p:spPr>
        <p:txBody>
          <a:bodyPr/>
          <a:lstStyle>
            <a:lvl5pPr>
              <a:defRPr/>
            </a:lvl5pPr>
            <a:lvl6pPr>
              <a:defRPr/>
            </a:lvl6pPr>
            <a:lvl7pPr>
              <a:defRPr/>
            </a:lvl7pPr>
            <a:lvl8pPr>
              <a:defRPr/>
            </a:lvl8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Fußzeilenplatzhalter 10"/>
          <p:cNvSpPr>
            <a:spLocks noGrp="1"/>
          </p:cNvSpPr>
          <p:nvPr>
            <p:ph type="ftr" sz="quarter" idx="14"/>
          </p:nvPr>
        </p:nvSpPr>
        <p:spPr/>
        <p:txBody>
          <a:bodyPr/>
          <a:lstStyle/>
          <a:p>
            <a:r>
              <a:rPr lang="de-DE" dirty="0"/>
              <a:t>Titel der Präsentation/ Datum</a:t>
            </a:r>
          </a:p>
        </p:txBody>
      </p:sp>
      <p:sp>
        <p:nvSpPr>
          <p:cNvPr id="12" name="Foliennummernplatzhalter 11"/>
          <p:cNvSpPr>
            <a:spLocks noGrp="1"/>
          </p:cNvSpPr>
          <p:nvPr>
            <p:ph type="sldNum" sz="quarter" idx="15"/>
          </p:nvPr>
        </p:nvSpPr>
        <p:spPr/>
        <p:txBody>
          <a:bodyPr/>
          <a:lstStyle/>
          <a:p>
            <a:r>
              <a:rPr lang="de-DE"/>
              <a:t>Seite </a:t>
            </a:r>
            <a:fld id="{C05EE493-AD2E-4872-B2F6-8F12A747F0A5}" type="slidenum">
              <a:rPr lang="de-DE" smtClean="0"/>
              <a:pPr/>
              <a:t>‹Nr.›</a:t>
            </a:fld>
            <a:endParaRPr lang="de-DE" dirty="0"/>
          </a:p>
        </p:txBody>
      </p:sp>
      <p:sp>
        <p:nvSpPr>
          <p:cNvPr id="13" name="Titel 12"/>
          <p:cNvSpPr>
            <a:spLocks noGrp="1"/>
          </p:cNvSpPr>
          <p:nvPr>
            <p:ph type="title"/>
          </p:nvPr>
        </p:nvSpPr>
        <p:spPr/>
        <p:txBody>
          <a:bodyPr/>
          <a:lstStyle/>
          <a:p>
            <a:r>
              <a:rPr lang="de-DE"/>
              <a:t>Titelmasterformat durch Klicken bearbeiten</a:t>
            </a:r>
          </a:p>
        </p:txBody>
      </p:sp>
      <p:sp>
        <p:nvSpPr>
          <p:cNvPr id="7" name="Textplatzhalter 14"/>
          <p:cNvSpPr>
            <a:spLocks noGrp="1"/>
          </p:cNvSpPr>
          <p:nvPr>
            <p:ph type="body" sz="quarter" idx="18"/>
          </p:nvPr>
        </p:nvSpPr>
        <p:spPr>
          <a:xfrm>
            <a:off x="479424" y="4005263"/>
            <a:ext cx="5472114" cy="2016125"/>
          </a:xfrm>
        </p:spPr>
        <p:txBody>
          <a:bodyPr/>
          <a:lstStyle>
            <a:lvl1pPr marL="0" indent="0">
              <a:spcBef>
                <a:spcPts val="0"/>
              </a:spcBef>
              <a:spcAft>
                <a:spcPts val="0"/>
              </a:spcAft>
              <a:defRPr sz="1200" b="0">
                <a:solidFill>
                  <a:schemeClr val="tx1"/>
                </a:solidFill>
              </a:defRPr>
            </a:lvl1pPr>
            <a:lvl2pPr marL="0" indent="0">
              <a:spcBef>
                <a:spcPts val="0"/>
              </a:spcBef>
              <a:spcAft>
                <a:spcPts val="0"/>
              </a:spcAft>
              <a:defRPr sz="1200" b="0">
                <a:solidFill>
                  <a:schemeClr val="tx1"/>
                </a:solidFill>
              </a:defRPr>
            </a:lvl2pPr>
            <a:lvl3pPr marL="0" indent="0">
              <a:spcBef>
                <a:spcPts val="0"/>
              </a:spcBef>
              <a:spcAft>
                <a:spcPts val="0"/>
              </a:spcAft>
              <a:defRPr sz="1200" b="0">
                <a:solidFill>
                  <a:schemeClr val="tx1"/>
                </a:solidFill>
              </a:defRPr>
            </a:lvl3pPr>
            <a:lvl4pPr marL="0" indent="0">
              <a:spcBef>
                <a:spcPts val="0"/>
              </a:spcBef>
              <a:spcAft>
                <a:spcPts val="0"/>
              </a:spcAft>
              <a:defRPr sz="1200" b="0">
                <a:solidFill>
                  <a:schemeClr val="tx1"/>
                </a:solidFill>
              </a:defRPr>
            </a:lvl4pPr>
            <a:lvl5pPr marL="0" indent="0">
              <a:spcBef>
                <a:spcPts val="0"/>
              </a:spcBef>
              <a:spcAft>
                <a:spcPts val="0"/>
              </a:spcAft>
              <a:defRPr sz="1200" b="0">
                <a:solidFill>
                  <a:schemeClr val="tx1"/>
                </a:solidFill>
              </a:defRPr>
            </a:lvl5pPr>
            <a:lvl6pPr marL="0" indent="0">
              <a:spcBef>
                <a:spcPts val="0"/>
              </a:spcBef>
              <a:spcAft>
                <a:spcPts val="0"/>
              </a:spcAft>
              <a:defRPr sz="1200" b="0">
                <a:solidFill>
                  <a:schemeClr val="tx1"/>
                </a:solidFill>
              </a:defRPr>
            </a:lvl6pPr>
            <a:lvl7pPr marL="0" indent="0">
              <a:spcBef>
                <a:spcPts val="0"/>
              </a:spcBef>
              <a:spcAft>
                <a:spcPts val="0"/>
              </a:spcAft>
              <a:defRPr sz="1200" b="0">
                <a:solidFill>
                  <a:schemeClr val="tx1"/>
                </a:solidFill>
              </a:defRPr>
            </a:lvl7pPr>
            <a:lvl8pPr marL="0" indent="0">
              <a:spcBef>
                <a:spcPts val="0"/>
              </a:spcBef>
              <a:spcAft>
                <a:spcPts val="0"/>
              </a:spcAft>
              <a:defRPr sz="1200" b="0">
                <a:solidFill>
                  <a:schemeClr val="tx1"/>
                </a:solidFill>
              </a:defRPr>
            </a:lvl8pPr>
            <a:lvl9pPr marL="0" indent="0">
              <a:spcBef>
                <a:spcPts val="0"/>
              </a:spcBef>
              <a:spcAft>
                <a:spcPts val="0"/>
              </a:spcAft>
              <a:defRPr sz="1200" b="0">
                <a:solidFill>
                  <a:schemeClr val="tx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Bildplatzhalter 3"/>
          <p:cNvSpPr>
            <a:spLocks noGrp="1"/>
          </p:cNvSpPr>
          <p:nvPr>
            <p:ph type="pic" sz="quarter" idx="19"/>
          </p:nvPr>
        </p:nvSpPr>
        <p:spPr>
          <a:xfrm>
            <a:off x="6240463" y="1628775"/>
            <a:ext cx="5472112" cy="4392613"/>
          </a:xfrm>
        </p:spPr>
        <p:txBody>
          <a:bodyPr/>
          <a:lstStyle/>
          <a:p>
            <a:r>
              <a:rPr lang="de-DE"/>
              <a:t>Bild durch Klicken auf Symbol hinzufügen</a:t>
            </a:r>
          </a:p>
        </p:txBody>
      </p:sp>
      <p:sp>
        <p:nvSpPr>
          <p:cNvPr id="9" name="Textplatzhalter 8"/>
          <p:cNvSpPr>
            <a:spLocks noGrp="1"/>
          </p:cNvSpPr>
          <p:nvPr>
            <p:ph type="body" sz="quarter" idx="13"/>
          </p:nvPr>
        </p:nvSpPr>
        <p:spPr>
          <a:xfrm>
            <a:off x="479425" y="548680"/>
            <a:ext cx="9432925" cy="287933"/>
          </a:xfrm>
        </p:spPr>
        <p:txBody>
          <a:bodyPr tIns="36000"/>
          <a:lstStyle>
            <a:lvl1pPr marL="0" indent="0">
              <a:lnSpc>
                <a:spcPct val="90000"/>
              </a:lnSpc>
              <a:spcBef>
                <a:spcPts val="0"/>
              </a:spcBef>
              <a:spcAft>
                <a:spcPts val="0"/>
              </a:spcAft>
              <a:buFont typeface="Arial" panose="020B0604020202020204" pitchFamily="34" charset="0"/>
              <a:buNone/>
              <a:defRPr lang="de-DE" sz="1200" b="1" u="sng" kern="1200" cap="all" spc="190" baseline="0" dirty="0">
                <a:solidFill>
                  <a:schemeClr val="tx1"/>
                </a:solidFill>
                <a:uFill>
                  <a:solidFill>
                    <a:schemeClr val="accent1"/>
                  </a:solidFill>
                </a:uFill>
                <a:latin typeface="+mj-lt"/>
                <a:ea typeface="+mn-ea"/>
                <a:cs typeface="+mn-cs"/>
              </a:defRPr>
            </a:lvl1pPr>
            <a:lvl2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2pPr>
            <a:lvl3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3pPr>
            <a:lvl4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4pPr>
            <a:lvl5pPr marL="0" indent="0">
              <a:lnSpc>
                <a:spcPct val="90000"/>
              </a:lnSpc>
              <a:spcBef>
                <a:spcPts val="0"/>
              </a:spcBef>
              <a:spcAft>
                <a:spcPts val="0"/>
              </a:spcAft>
              <a:buNone/>
              <a:defRPr lang="de-DE" sz="1200" b="1" u="sng" kern="1200" cap="all" spc="190" baseline="0" dirty="0">
                <a:solidFill>
                  <a:schemeClr val="tx1"/>
                </a:solidFill>
                <a:uFill>
                  <a:solidFill>
                    <a:schemeClr val="accent1"/>
                  </a:solidFill>
                </a:uFill>
                <a:latin typeface="+mj-lt"/>
                <a:ea typeface="+mn-ea"/>
                <a:cs typeface="+mn-cs"/>
              </a:defRPr>
            </a:lvl5pPr>
            <a:lvl6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6pPr>
            <a:lvl7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7pPr>
            <a:lvl8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8pPr>
            <a:lvl9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9pPr>
          </a:lstStyle>
          <a:p>
            <a:pPr marL="0" lvl="0" indent="0" algn="l" defTabSz="914400" rtl="0" eaLnBrk="1" latinLnBrk="0" hangingPunct="1">
              <a:lnSpc>
                <a:spcPct val="90000"/>
              </a:lnSpc>
              <a:spcBef>
                <a:spcPts val="0"/>
              </a:spcBef>
              <a:spcAft>
                <a:spcPts val="0"/>
              </a:spcAft>
              <a:buFont typeface="Arial" panose="020B0604020202020204" pitchFamily="34" charset="0"/>
              <a:buNone/>
            </a:pPr>
            <a:r>
              <a:rPr lang="de-DE"/>
              <a:t>Textmasterformat bearbeiten</a:t>
            </a:r>
          </a:p>
        </p:txBody>
      </p:sp>
    </p:spTree>
    <p:extLst>
      <p:ext uri="{BB962C8B-B14F-4D97-AF65-F5344CB8AC3E}">
        <p14:creationId xmlns:p14="http://schemas.microsoft.com/office/powerpoint/2010/main" val="13557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Fußzeilenplatzhalter 2"/>
          <p:cNvSpPr>
            <a:spLocks noGrp="1"/>
          </p:cNvSpPr>
          <p:nvPr>
            <p:ph type="ftr" sz="quarter" idx="10"/>
          </p:nvPr>
        </p:nvSpPr>
        <p:spPr/>
        <p:txBody>
          <a:bodyPr/>
          <a:lstStyle/>
          <a:p>
            <a:r>
              <a:rPr lang="de-DE" dirty="0"/>
              <a:t>Titel der Präsentation/ Datum</a:t>
            </a:r>
          </a:p>
        </p:txBody>
      </p:sp>
      <p:sp>
        <p:nvSpPr>
          <p:cNvPr id="4" name="Foliennummernplatzhalter 3"/>
          <p:cNvSpPr>
            <a:spLocks noGrp="1"/>
          </p:cNvSpPr>
          <p:nvPr>
            <p:ph type="sldNum" sz="quarter" idx="11"/>
          </p:nvPr>
        </p:nvSpPr>
        <p:spPr/>
        <p:txBody>
          <a:bodyPr/>
          <a:lstStyle/>
          <a:p>
            <a:r>
              <a:rPr lang="de-DE"/>
              <a:t>Seite </a:t>
            </a:r>
            <a:fld id="{C05EE493-AD2E-4872-B2F6-8F12A747F0A5}" type="slidenum">
              <a:rPr lang="de-DE" smtClean="0"/>
              <a:pPr/>
              <a:t>‹Nr.›</a:t>
            </a:fld>
            <a:endParaRPr lang="de-DE" dirty="0"/>
          </a:p>
        </p:txBody>
      </p:sp>
      <p:sp>
        <p:nvSpPr>
          <p:cNvPr id="5" name="Bildplatzhalter 3"/>
          <p:cNvSpPr>
            <a:spLocks noGrp="1"/>
          </p:cNvSpPr>
          <p:nvPr>
            <p:ph type="pic" sz="quarter" idx="20"/>
          </p:nvPr>
        </p:nvSpPr>
        <p:spPr>
          <a:xfrm>
            <a:off x="479871" y="1628775"/>
            <a:ext cx="11232703" cy="4392613"/>
          </a:xfrm>
        </p:spPr>
        <p:txBody>
          <a:bodyPr/>
          <a:lstStyle/>
          <a:p>
            <a:r>
              <a:rPr lang="de-DE"/>
              <a:t>Bild durch Klicken auf Symbol hinzufügen</a:t>
            </a:r>
          </a:p>
        </p:txBody>
      </p:sp>
      <p:sp>
        <p:nvSpPr>
          <p:cNvPr id="8" name="Textplatzhalter 8"/>
          <p:cNvSpPr>
            <a:spLocks noGrp="1"/>
          </p:cNvSpPr>
          <p:nvPr>
            <p:ph type="body" sz="quarter" idx="13"/>
          </p:nvPr>
        </p:nvSpPr>
        <p:spPr>
          <a:xfrm>
            <a:off x="479425" y="548680"/>
            <a:ext cx="9432925" cy="287933"/>
          </a:xfrm>
        </p:spPr>
        <p:txBody>
          <a:bodyPr tIns="36000"/>
          <a:lstStyle>
            <a:lvl1pPr marL="0" indent="0">
              <a:lnSpc>
                <a:spcPct val="90000"/>
              </a:lnSpc>
              <a:spcBef>
                <a:spcPts val="0"/>
              </a:spcBef>
              <a:spcAft>
                <a:spcPts val="0"/>
              </a:spcAft>
              <a:buFont typeface="Arial" panose="020B0604020202020204" pitchFamily="34" charset="0"/>
              <a:buNone/>
              <a:defRPr lang="de-DE" sz="1200" b="1" u="sng" kern="1200" cap="all" spc="190" baseline="0" dirty="0">
                <a:solidFill>
                  <a:schemeClr val="tx1"/>
                </a:solidFill>
                <a:uFill>
                  <a:solidFill>
                    <a:schemeClr val="accent1"/>
                  </a:solidFill>
                </a:uFill>
                <a:latin typeface="+mj-lt"/>
                <a:ea typeface="+mn-ea"/>
                <a:cs typeface="+mn-cs"/>
              </a:defRPr>
            </a:lvl1pPr>
            <a:lvl2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2pPr>
            <a:lvl3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3pPr>
            <a:lvl4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4pPr>
            <a:lvl5pPr marL="0" indent="0">
              <a:lnSpc>
                <a:spcPct val="90000"/>
              </a:lnSpc>
              <a:spcBef>
                <a:spcPts val="0"/>
              </a:spcBef>
              <a:spcAft>
                <a:spcPts val="0"/>
              </a:spcAft>
              <a:buNone/>
              <a:defRPr lang="de-DE" sz="1200" b="1" u="sng" kern="1200" cap="all" spc="190" baseline="0" dirty="0">
                <a:solidFill>
                  <a:schemeClr val="tx1"/>
                </a:solidFill>
                <a:uFill>
                  <a:solidFill>
                    <a:schemeClr val="accent1"/>
                  </a:solidFill>
                </a:uFill>
                <a:latin typeface="+mj-lt"/>
                <a:ea typeface="+mn-ea"/>
                <a:cs typeface="+mn-cs"/>
              </a:defRPr>
            </a:lvl5pPr>
            <a:lvl6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6pPr>
            <a:lvl7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7pPr>
            <a:lvl8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8pPr>
            <a:lvl9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9pPr>
          </a:lstStyle>
          <a:p>
            <a:pPr marL="0" lvl="0" indent="0" algn="l" defTabSz="914400" rtl="0" eaLnBrk="1" latinLnBrk="0" hangingPunct="1">
              <a:lnSpc>
                <a:spcPct val="90000"/>
              </a:lnSpc>
              <a:spcBef>
                <a:spcPts val="0"/>
              </a:spcBef>
              <a:spcAft>
                <a:spcPts val="0"/>
              </a:spcAft>
              <a:buFont typeface="Arial" panose="020B0604020202020204" pitchFamily="34" charset="0"/>
              <a:buNone/>
            </a:pPr>
            <a:r>
              <a:rPr lang="de-DE"/>
              <a:t>Textmasterformat bearbeiten</a:t>
            </a:r>
          </a:p>
        </p:txBody>
      </p:sp>
    </p:spTree>
    <p:extLst>
      <p:ext uri="{BB962C8B-B14F-4D97-AF65-F5344CB8AC3E}">
        <p14:creationId xmlns:p14="http://schemas.microsoft.com/office/powerpoint/2010/main" val="391657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Fußzeilenplatzhalter 2"/>
          <p:cNvSpPr>
            <a:spLocks noGrp="1"/>
          </p:cNvSpPr>
          <p:nvPr>
            <p:ph type="ftr" sz="quarter" idx="10"/>
          </p:nvPr>
        </p:nvSpPr>
        <p:spPr/>
        <p:txBody>
          <a:bodyPr/>
          <a:lstStyle/>
          <a:p>
            <a:r>
              <a:rPr lang="de-DE" dirty="0"/>
              <a:t>Titel der Präsentation/ Datum</a:t>
            </a:r>
          </a:p>
        </p:txBody>
      </p:sp>
      <p:sp>
        <p:nvSpPr>
          <p:cNvPr id="4" name="Foliennummernplatzhalter 3"/>
          <p:cNvSpPr>
            <a:spLocks noGrp="1"/>
          </p:cNvSpPr>
          <p:nvPr>
            <p:ph type="sldNum" sz="quarter" idx="11"/>
          </p:nvPr>
        </p:nvSpPr>
        <p:spPr/>
        <p:txBody>
          <a:bodyPr/>
          <a:lstStyle/>
          <a:p>
            <a:r>
              <a:rPr lang="de-DE"/>
              <a:t>Seite </a:t>
            </a:r>
            <a:fld id="{C05EE493-AD2E-4872-B2F6-8F12A747F0A5}" type="slidenum">
              <a:rPr lang="de-DE" smtClean="0"/>
              <a:pPr/>
              <a:t>‹Nr.›</a:t>
            </a:fld>
            <a:endParaRPr lang="de-DE" dirty="0"/>
          </a:p>
        </p:txBody>
      </p:sp>
      <p:sp>
        <p:nvSpPr>
          <p:cNvPr id="5" name="Bildplatzhalter 3"/>
          <p:cNvSpPr>
            <a:spLocks noGrp="1"/>
          </p:cNvSpPr>
          <p:nvPr>
            <p:ph type="pic" sz="quarter" idx="19"/>
          </p:nvPr>
        </p:nvSpPr>
        <p:spPr>
          <a:xfrm>
            <a:off x="6240463" y="1628775"/>
            <a:ext cx="5472112" cy="4392613"/>
          </a:xfrm>
        </p:spPr>
        <p:txBody>
          <a:bodyPr/>
          <a:lstStyle/>
          <a:p>
            <a:r>
              <a:rPr lang="de-DE"/>
              <a:t>Bild durch Klicken auf Symbol hinzufügen</a:t>
            </a:r>
          </a:p>
        </p:txBody>
      </p:sp>
      <p:sp>
        <p:nvSpPr>
          <p:cNvPr id="6" name="Bildplatzhalter 3"/>
          <p:cNvSpPr>
            <a:spLocks noGrp="1"/>
          </p:cNvSpPr>
          <p:nvPr>
            <p:ph type="pic" sz="quarter" idx="20"/>
          </p:nvPr>
        </p:nvSpPr>
        <p:spPr>
          <a:xfrm>
            <a:off x="479872" y="1628775"/>
            <a:ext cx="5472112" cy="4392613"/>
          </a:xfrm>
        </p:spPr>
        <p:txBody>
          <a:bodyPr/>
          <a:lstStyle/>
          <a:p>
            <a:r>
              <a:rPr lang="de-DE"/>
              <a:t>Bild durch Klicken auf Symbol hinzufügen</a:t>
            </a:r>
          </a:p>
        </p:txBody>
      </p:sp>
      <p:sp>
        <p:nvSpPr>
          <p:cNvPr id="9" name="Textplatzhalter 8"/>
          <p:cNvSpPr>
            <a:spLocks noGrp="1"/>
          </p:cNvSpPr>
          <p:nvPr>
            <p:ph type="body" sz="quarter" idx="13"/>
          </p:nvPr>
        </p:nvSpPr>
        <p:spPr>
          <a:xfrm>
            <a:off x="479425" y="548680"/>
            <a:ext cx="9432925" cy="287933"/>
          </a:xfrm>
        </p:spPr>
        <p:txBody>
          <a:bodyPr tIns="36000"/>
          <a:lstStyle>
            <a:lvl1pPr marL="0" indent="0">
              <a:lnSpc>
                <a:spcPct val="90000"/>
              </a:lnSpc>
              <a:spcBef>
                <a:spcPts val="0"/>
              </a:spcBef>
              <a:spcAft>
                <a:spcPts val="0"/>
              </a:spcAft>
              <a:buFont typeface="Arial" panose="020B0604020202020204" pitchFamily="34" charset="0"/>
              <a:buNone/>
              <a:defRPr lang="de-DE" sz="1200" b="1" u="sng" kern="1200" cap="all" spc="190" baseline="0" dirty="0">
                <a:solidFill>
                  <a:schemeClr val="tx1"/>
                </a:solidFill>
                <a:uFill>
                  <a:solidFill>
                    <a:schemeClr val="accent1"/>
                  </a:solidFill>
                </a:uFill>
                <a:latin typeface="+mj-lt"/>
                <a:ea typeface="+mn-ea"/>
                <a:cs typeface="+mn-cs"/>
              </a:defRPr>
            </a:lvl1pPr>
            <a:lvl2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2pPr>
            <a:lvl3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3pPr>
            <a:lvl4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4pPr>
            <a:lvl5pPr marL="0" indent="0">
              <a:lnSpc>
                <a:spcPct val="90000"/>
              </a:lnSpc>
              <a:spcBef>
                <a:spcPts val="0"/>
              </a:spcBef>
              <a:spcAft>
                <a:spcPts val="0"/>
              </a:spcAft>
              <a:buNone/>
              <a:defRPr lang="de-DE" sz="1200" b="1" u="sng" kern="1200" cap="all" spc="190" baseline="0" dirty="0">
                <a:solidFill>
                  <a:schemeClr val="tx1"/>
                </a:solidFill>
                <a:uFill>
                  <a:solidFill>
                    <a:schemeClr val="accent1"/>
                  </a:solidFill>
                </a:uFill>
                <a:latin typeface="+mj-lt"/>
                <a:ea typeface="+mn-ea"/>
                <a:cs typeface="+mn-cs"/>
              </a:defRPr>
            </a:lvl5pPr>
            <a:lvl6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6pPr>
            <a:lvl7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7pPr>
            <a:lvl8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8pPr>
            <a:lvl9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9pPr>
          </a:lstStyle>
          <a:p>
            <a:pPr marL="0" lvl="0" indent="0" algn="l" defTabSz="914400" rtl="0" eaLnBrk="1" latinLnBrk="0" hangingPunct="1">
              <a:lnSpc>
                <a:spcPct val="90000"/>
              </a:lnSpc>
              <a:spcBef>
                <a:spcPts val="0"/>
              </a:spcBef>
              <a:spcAft>
                <a:spcPts val="0"/>
              </a:spcAft>
              <a:buFont typeface="Arial" panose="020B0604020202020204" pitchFamily="34" charset="0"/>
              <a:buNone/>
            </a:pPr>
            <a:r>
              <a:rPr lang="de-DE"/>
              <a:t>Textmasterformat bearbeiten</a:t>
            </a:r>
          </a:p>
        </p:txBody>
      </p:sp>
    </p:spTree>
    <p:extLst>
      <p:ext uri="{BB962C8B-B14F-4D97-AF65-F5344CB8AC3E}">
        <p14:creationId xmlns:p14="http://schemas.microsoft.com/office/powerpoint/2010/main" val="341410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dirty="0"/>
              <a:t>Titel der Präsentation/ Datum</a:t>
            </a:r>
          </a:p>
        </p:txBody>
      </p:sp>
      <p:sp>
        <p:nvSpPr>
          <p:cNvPr id="4" name="Foliennummernplatzhalter 3"/>
          <p:cNvSpPr>
            <a:spLocks noGrp="1"/>
          </p:cNvSpPr>
          <p:nvPr>
            <p:ph type="sldNum" sz="quarter" idx="11"/>
          </p:nvPr>
        </p:nvSpPr>
        <p:spPr/>
        <p:txBody>
          <a:bodyPr/>
          <a:lstStyle/>
          <a:p>
            <a:r>
              <a:rPr lang="de-DE"/>
              <a:t>Seite </a:t>
            </a:r>
            <a:fld id="{C05EE493-AD2E-4872-B2F6-8F12A747F0A5}" type="slidenum">
              <a:rPr lang="de-DE" smtClean="0"/>
              <a:pPr/>
              <a:t>‹Nr.›</a:t>
            </a:fld>
            <a:endParaRPr lang="de-DE" dirty="0"/>
          </a:p>
        </p:txBody>
      </p:sp>
      <p:sp>
        <p:nvSpPr>
          <p:cNvPr id="8" name="Textplatzhalter 8"/>
          <p:cNvSpPr>
            <a:spLocks noGrp="1"/>
          </p:cNvSpPr>
          <p:nvPr>
            <p:ph type="body" sz="quarter" idx="13"/>
          </p:nvPr>
        </p:nvSpPr>
        <p:spPr>
          <a:xfrm>
            <a:off x="479425" y="548680"/>
            <a:ext cx="9432925" cy="287933"/>
          </a:xfrm>
        </p:spPr>
        <p:txBody>
          <a:bodyPr tIns="36000"/>
          <a:lstStyle>
            <a:lvl1pPr marL="0" indent="0">
              <a:lnSpc>
                <a:spcPct val="90000"/>
              </a:lnSpc>
              <a:spcBef>
                <a:spcPts val="0"/>
              </a:spcBef>
              <a:spcAft>
                <a:spcPts val="0"/>
              </a:spcAft>
              <a:buFont typeface="Arial" panose="020B0604020202020204" pitchFamily="34" charset="0"/>
              <a:buNone/>
              <a:defRPr lang="de-DE" sz="1200" b="1" u="sng" kern="1200" cap="all" spc="190" baseline="0" dirty="0">
                <a:solidFill>
                  <a:schemeClr val="tx1"/>
                </a:solidFill>
                <a:uFill>
                  <a:solidFill>
                    <a:schemeClr val="accent1"/>
                  </a:solidFill>
                </a:uFill>
                <a:latin typeface="+mj-lt"/>
                <a:ea typeface="+mn-ea"/>
                <a:cs typeface="+mn-cs"/>
              </a:defRPr>
            </a:lvl1pPr>
            <a:lvl2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2pPr>
            <a:lvl3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3pPr>
            <a:lvl4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4pPr>
            <a:lvl5pPr marL="0" indent="0">
              <a:lnSpc>
                <a:spcPct val="90000"/>
              </a:lnSpc>
              <a:spcBef>
                <a:spcPts val="0"/>
              </a:spcBef>
              <a:spcAft>
                <a:spcPts val="0"/>
              </a:spcAft>
              <a:buNone/>
              <a:defRPr lang="de-DE" sz="1200" b="1" u="sng" kern="1200" cap="all" spc="190" baseline="0" dirty="0">
                <a:solidFill>
                  <a:schemeClr val="tx1"/>
                </a:solidFill>
                <a:uFill>
                  <a:solidFill>
                    <a:schemeClr val="accent1"/>
                  </a:solidFill>
                </a:uFill>
                <a:latin typeface="+mj-lt"/>
                <a:ea typeface="+mn-ea"/>
                <a:cs typeface="+mn-cs"/>
              </a:defRPr>
            </a:lvl5pPr>
            <a:lvl6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6pPr>
            <a:lvl7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7pPr>
            <a:lvl8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8pPr>
            <a:lvl9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9pPr>
          </a:lstStyle>
          <a:p>
            <a:pPr marL="0" lvl="0" indent="0" algn="l" defTabSz="914400" rtl="0" eaLnBrk="1" latinLnBrk="0" hangingPunct="1">
              <a:lnSpc>
                <a:spcPct val="90000"/>
              </a:lnSpc>
              <a:spcBef>
                <a:spcPts val="0"/>
              </a:spcBef>
              <a:spcAft>
                <a:spcPts val="0"/>
              </a:spcAft>
              <a:buFont typeface="Arial" panose="020B0604020202020204" pitchFamily="34" charset="0"/>
              <a:buNone/>
            </a:pPr>
            <a:r>
              <a:rPr lang="de-DE"/>
              <a:t>Textmasterformat bearbeiten</a:t>
            </a:r>
          </a:p>
        </p:txBody>
      </p:sp>
    </p:spTree>
    <p:extLst>
      <p:ext uri="{BB962C8B-B14F-4D97-AF65-F5344CB8AC3E}">
        <p14:creationId xmlns:p14="http://schemas.microsoft.com/office/powerpoint/2010/main" val="39404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342900" indent="-342900">
              <a:spcBef>
                <a:spcPts val="750"/>
              </a:spcBef>
              <a:spcAft>
                <a:spcPts val="750"/>
              </a:spcAft>
              <a:buFont typeface="+mj-lt"/>
              <a:buAutoNum type="arabicPeriod"/>
              <a:defRPr/>
            </a:lvl1pPr>
            <a:lvl2pPr marL="342000" indent="0">
              <a:lnSpc>
                <a:spcPct val="100000"/>
              </a:lnSpc>
              <a:spcBef>
                <a:spcPts val="0"/>
              </a:spcBef>
              <a:defRPr b="1" spc="0" baseline="0"/>
            </a:lvl2pPr>
            <a:lvl3pPr marL="0" indent="0">
              <a:spcBef>
                <a:spcPts val="0"/>
              </a:spcBef>
              <a:spcAft>
                <a:spcPts val="0"/>
              </a:spcAft>
              <a:buNone/>
              <a:defRPr sz="1700" b="0">
                <a:solidFill>
                  <a:schemeClr val="tx1"/>
                </a:solidFill>
              </a:defRPr>
            </a:lvl3pPr>
            <a:lvl4pPr marL="0" indent="0">
              <a:spcBef>
                <a:spcPts val="0"/>
              </a:spcBef>
              <a:spcAft>
                <a:spcPts val="0"/>
              </a:spcAft>
              <a:buNone/>
              <a:defRPr sz="1700" b="0">
                <a:solidFill>
                  <a:schemeClr val="tx1"/>
                </a:solidFill>
              </a:defRPr>
            </a:lvl4pPr>
            <a:lvl5pPr marL="0" indent="0">
              <a:spcBef>
                <a:spcPts val="0"/>
              </a:spcBef>
              <a:spcAft>
                <a:spcPts val="0"/>
              </a:spcAft>
              <a:buNone/>
              <a:defRPr sz="1700" b="0">
                <a:solidFill>
                  <a:schemeClr val="tx1"/>
                </a:solidFill>
              </a:defRPr>
            </a:lvl5pPr>
            <a:lvl6pPr marL="0" indent="0">
              <a:spcBef>
                <a:spcPts val="0"/>
              </a:spcBef>
              <a:spcAft>
                <a:spcPts val="0"/>
              </a:spcAft>
              <a:buFont typeface="Arial" panose="020B0604020202020204" pitchFamily="34" charset="0"/>
              <a:buNone/>
              <a:defRPr sz="1700" b="0">
                <a:solidFill>
                  <a:schemeClr val="tx1"/>
                </a:solidFill>
              </a:defRPr>
            </a:lvl6pPr>
            <a:lvl7pPr marL="0" indent="0">
              <a:spcBef>
                <a:spcPts val="0"/>
              </a:spcBef>
              <a:spcAft>
                <a:spcPts val="0"/>
              </a:spcAft>
              <a:buFont typeface="Arial" panose="020B0604020202020204" pitchFamily="34" charset="0"/>
              <a:buNone/>
              <a:defRPr sz="1700" b="0">
                <a:solidFill>
                  <a:schemeClr val="tx1"/>
                </a:solidFill>
              </a:defRPr>
            </a:lvl7pPr>
            <a:lvl8pPr marL="0" indent="0">
              <a:spcBef>
                <a:spcPts val="0"/>
              </a:spcBef>
              <a:spcAft>
                <a:spcPts val="0"/>
              </a:spcAft>
              <a:buFont typeface="Arial" panose="020B0604020202020204" pitchFamily="34" charset="0"/>
              <a:buNone/>
              <a:defRPr sz="1700" b="0">
                <a:solidFill>
                  <a:schemeClr val="tx1"/>
                </a:solidFill>
              </a:defRPr>
            </a:lvl8pPr>
            <a:lvl9pPr marL="0" indent="0">
              <a:spcBef>
                <a:spcPts val="0"/>
              </a:spcBef>
              <a:spcAft>
                <a:spcPts val="0"/>
              </a:spcAft>
              <a:buFont typeface="Arial" panose="020B0604020202020204" pitchFamily="34" charset="0"/>
              <a:buNone/>
              <a:defRPr sz="1700" b="0">
                <a:solidFill>
                  <a:schemeClr val="tx1"/>
                </a:solidFill>
              </a:defRPr>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Fußzeilenplatzhalter 10"/>
          <p:cNvSpPr>
            <a:spLocks noGrp="1"/>
          </p:cNvSpPr>
          <p:nvPr>
            <p:ph type="ftr" sz="quarter" idx="14"/>
          </p:nvPr>
        </p:nvSpPr>
        <p:spPr/>
        <p:txBody>
          <a:bodyPr/>
          <a:lstStyle/>
          <a:p>
            <a:r>
              <a:rPr lang="de-DE" dirty="0"/>
              <a:t>Titel der Präsentation/ Datum</a:t>
            </a:r>
          </a:p>
        </p:txBody>
      </p:sp>
      <p:sp>
        <p:nvSpPr>
          <p:cNvPr id="12" name="Foliennummernplatzhalter 11"/>
          <p:cNvSpPr>
            <a:spLocks noGrp="1"/>
          </p:cNvSpPr>
          <p:nvPr>
            <p:ph type="sldNum" sz="quarter" idx="15"/>
          </p:nvPr>
        </p:nvSpPr>
        <p:spPr/>
        <p:txBody>
          <a:bodyPr/>
          <a:lstStyle/>
          <a:p>
            <a:r>
              <a:rPr lang="de-DE"/>
              <a:t>Seite </a:t>
            </a:r>
            <a:fld id="{C05EE493-AD2E-4872-B2F6-8F12A747F0A5}" type="slidenum">
              <a:rPr lang="de-DE" smtClean="0"/>
              <a:pPr/>
              <a:t>‹Nr.›</a:t>
            </a:fld>
            <a:endParaRPr lang="de-DE" dirty="0"/>
          </a:p>
        </p:txBody>
      </p:sp>
      <p:sp>
        <p:nvSpPr>
          <p:cNvPr id="13" name="Titel 12"/>
          <p:cNvSpPr>
            <a:spLocks noGrp="1"/>
          </p:cNvSpPr>
          <p:nvPr>
            <p:ph type="title"/>
          </p:nvPr>
        </p:nvSpPr>
        <p:spPr/>
        <p:txBody>
          <a:bodyPr/>
          <a:lstStyle/>
          <a:p>
            <a:r>
              <a:rPr lang="de-DE"/>
              <a:t>Titelmasterformat durch Klicken bearbeiten</a:t>
            </a:r>
          </a:p>
        </p:txBody>
      </p:sp>
      <p:sp>
        <p:nvSpPr>
          <p:cNvPr id="8" name="Textplatzhalter 8"/>
          <p:cNvSpPr>
            <a:spLocks noGrp="1"/>
          </p:cNvSpPr>
          <p:nvPr>
            <p:ph type="body" sz="quarter" idx="13"/>
          </p:nvPr>
        </p:nvSpPr>
        <p:spPr>
          <a:xfrm>
            <a:off x="479425" y="548680"/>
            <a:ext cx="9432925" cy="287933"/>
          </a:xfrm>
        </p:spPr>
        <p:txBody>
          <a:bodyPr tIns="36000"/>
          <a:lstStyle>
            <a:lvl1pPr marL="0" indent="0">
              <a:lnSpc>
                <a:spcPct val="90000"/>
              </a:lnSpc>
              <a:spcBef>
                <a:spcPts val="0"/>
              </a:spcBef>
              <a:spcAft>
                <a:spcPts val="0"/>
              </a:spcAft>
              <a:buFont typeface="Arial" panose="020B0604020202020204" pitchFamily="34" charset="0"/>
              <a:buNone/>
              <a:defRPr lang="de-DE" sz="1200" b="1" u="sng" kern="1200" cap="all" spc="190" baseline="0" dirty="0">
                <a:solidFill>
                  <a:schemeClr val="tx1"/>
                </a:solidFill>
                <a:uFill>
                  <a:solidFill>
                    <a:schemeClr val="accent1"/>
                  </a:solidFill>
                </a:uFill>
                <a:latin typeface="+mj-lt"/>
                <a:ea typeface="+mn-ea"/>
                <a:cs typeface="+mn-cs"/>
              </a:defRPr>
            </a:lvl1pPr>
            <a:lvl2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2pPr>
            <a:lvl3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3pPr>
            <a:lvl4pPr marL="0" indent="0">
              <a:lnSpc>
                <a:spcPct val="90000"/>
              </a:lnSpc>
              <a:spcBef>
                <a:spcPts val="0"/>
              </a:spcBef>
              <a:spcAft>
                <a:spcPts val="0"/>
              </a:spcAft>
              <a:buNone/>
              <a:defRPr sz="1200" b="1" u="sng" cap="all" spc="190" baseline="0">
                <a:solidFill>
                  <a:schemeClr val="tx1"/>
                </a:solidFill>
                <a:uFill>
                  <a:solidFill>
                    <a:schemeClr val="accent1"/>
                  </a:solidFill>
                </a:uFill>
                <a:latin typeface="+mj-lt"/>
              </a:defRPr>
            </a:lvl4pPr>
            <a:lvl5pPr marL="0" indent="0">
              <a:lnSpc>
                <a:spcPct val="90000"/>
              </a:lnSpc>
              <a:spcBef>
                <a:spcPts val="0"/>
              </a:spcBef>
              <a:spcAft>
                <a:spcPts val="0"/>
              </a:spcAft>
              <a:buNone/>
              <a:defRPr lang="de-DE" sz="1200" b="1" u="sng" kern="1200" cap="all" spc="190" baseline="0" dirty="0">
                <a:solidFill>
                  <a:schemeClr val="tx1"/>
                </a:solidFill>
                <a:uFill>
                  <a:solidFill>
                    <a:schemeClr val="accent1"/>
                  </a:solidFill>
                </a:uFill>
                <a:latin typeface="+mj-lt"/>
                <a:ea typeface="+mn-ea"/>
                <a:cs typeface="+mn-cs"/>
              </a:defRPr>
            </a:lvl5pPr>
            <a:lvl6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6pPr>
            <a:lvl7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7pPr>
            <a:lvl8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8pPr>
            <a:lvl9pPr marL="0" indent="0">
              <a:lnSpc>
                <a:spcPct val="90000"/>
              </a:lnSpc>
              <a:spcBef>
                <a:spcPts val="0"/>
              </a:spcBef>
              <a:spcAft>
                <a:spcPts val="0"/>
              </a:spcAft>
              <a:buFont typeface="Arial" panose="020B0604020202020204" pitchFamily="34" charset="0"/>
              <a:buNone/>
              <a:defRPr sz="1200" b="1" u="sng" cap="all" spc="190" baseline="0">
                <a:solidFill>
                  <a:schemeClr val="tx1"/>
                </a:solidFill>
                <a:uFill>
                  <a:solidFill>
                    <a:schemeClr val="accent1"/>
                  </a:solidFill>
                </a:uFill>
                <a:latin typeface="+mj-lt"/>
              </a:defRPr>
            </a:lvl9pPr>
          </a:lstStyle>
          <a:p>
            <a:pPr marL="0" lvl="0" indent="0" algn="l" defTabSz="914400" rtl="0" eaLnBrk="1" latinLnBrk="0" hangingPunct="1">
              <a:lnSpc>
                <a:spcPct val="90000"/>
              </a:lnSpc>
              <a:spcBef>
                <a:spcPts val="0"/>
              </a:spcBef>
              <a:spcAft>
                <a:spcPts val="0"/>
              </a:spcAft>
              <a:buFont typeface="Arial" panose="020B0604020202020204" pitchFamily="34" charset="0"/>
              <a:buNone/>
            </a:pPr>
            <a:r>
              <a:rPr lang="de-DE"/>
              <a:t>Textmasterformat bearbeiten</a:t>
            </a:r>
          </a:p>
        </p:txBody>
      </p:sp>
    </p:spTree>
    <p:extLst>
      <p:ext uri="{BB962C8B-B14F-4D97-AF65-F5344CB8AC3E}">
        <p14:creationId xmlns:p14="http://schemas.microsoft.com/office/powerpoint/2010/main" val="351917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Fußzeilenplatzhalter 2"/>
          <p:cNvSpPr>
            <a:spLocks noGrp="1"/>
          </p:cNvSpPr>
          <p:nvPr>
            <p:ph type="ftr" sz="quarter" idx="10"/>
          </p:nvPr>
        </p:nvSpPr>
        <p:spPr/>
        <p:txBody>
          <a:bodyPr/>
          <a:lstStyle/>
          <a:p>
            <a:r>
              <a:rPr lang="de-DE" dirty="0"/>
              <a:t>Titel der Präsentation/ Datum</a:t>
            </a:r>
          </a:p>
        </p:txBody>
      </p:sp>
      <p:sp>
        <p:nvSpPr>
          <p:cNvPr id="4" name="Foliennummernplatzhalter 3"/>
          <p:cNvSpPr>
            <a:spLocks noGrp="1"/>
          </p:cNvSpPr>
          <p:nvPr>
            <p:ph type="sldNum" sz="quarter" idx="11"/>
          </p:nvPr>
        </p:nvSpPr>
        <p:spPr/>
        <p:txBody>
          <a:bodyPr/>
          <a:lstStyle/>
          <a:p>
            <a:r>
              <a:rPr lang="de-DE"/>
              <a:t>Seite </a:t>
            </a:r>
            <a:fld id="{C05EE493-AD2E-4872-B2F6-8F12A747F0A5}" type="slidenum">
              <a:rPr lang="de-DE" smtClean="0"/>
              <a:pPr/>
              <a:t>‹Nr.›</a:t>
            </a:fld>
            <a:endParaRPr lang="de-DE" dirty="0"/>
          </a:p>
        </p:txBody>
      </p:sp>
      <p:sp>
        <p:nvSpPr>
          <p:cNvPr id="7" name="Textplatzhalter 6"/>
          <p:cNvSpPr>
            <a:spLocks noGrp="1"/>
          </p:cNvSpPr>
          <p:nvPr>
            <p:ph type="body" sz="quarter" idx="12"/>
          </p:nvPr>
        </p:nvSpPr>
        <p:spPr>
          <a:xfrm>
            <a:off x="479424" y="1628775"/>
            <a:ext cx="5472113" cy="4392613"/>
          </a:xfrm>
        </p:spPr>
        <p:txBody>
          <a:bodyPr/>
          <a:lstStyle>
            <a:lvl1pPr>
              <a:spcBef>
                <a:spcPts val="750"/>
              </a:spcBef>
              <a:spcAft>
                <a:spcPts val="0"/>
              </a:spcAft>
              <a:defRPr/>
            </a:lvl1pPr>
            <a:lvl2pPr marL="0">
              <a:lnSpc>
                <a:spcPct val="100000"/>
              </a:lnSpc>
              <a:spcBef>
                <a:spcPts val="750"/>
              </a:spcBef>
              <a:spcAft>
                <a:spcPts val="0"/>
              </a:spcAft>
              <a:defRPr b="0"/>
            </a:lvl2pPr>
            <a:lvl3pPr marL="0" indent="0">
              <a:lnSpc>
                <a:spcPct val="100000"/>
              </a:lnSpc>
              <a:spcBef>
                <a:spcPts val="0"/>
              </a:spcBef>
              <a:spcAft>
                <a:spcPts val="0"/>
              </a:spcAft>
              <a:buNone/>
              <a:defRPr b="0">
                <a:solidFill>
                  <a:schemeClr val="tx1"/>
                </a:solidFill>
              </a:defRPr>
            </a:lvl3pPr>
            <a:lvl4pPr marL="0" indent="0">
              <a:lnSpc>
                <a:spcPct val="100000"/>
              </a:lnSpc>
              <a:spcBef>
                <a:spcPts val="0"/>
              </a:spcBef>
              <a:spcAft>
                <a:spcPts val="0"/>
              </a:spcAft>
              <a:buNone/>
              <a:defRPr b="0">
                <a:solidFill>
                  <a:schemeClr val="tx1"/>
                </a:solidFill>
              </a:defRPr>
            </a:lvl4pPr>
            <a:lvl5pPr marL="0" indent="0">
              <a:lnSpc>
                <a:spcPct val="100000"/>
              </a:lnSpc>
              <a:spcBef>
                <a:spcPts val="0"/>
              </a:spcBef>
              <a:spcAft>
                <a:spcPts val="0"/>
              </a:spcAft>
              <a:buNone/>
              <a:defRPr b="0">
                <a:solidFill>
                  <a:schemeClr val="tx1"/>
                </a:solidFill>
              </a:defRPr>
            </a:lvl5pPr>
            <a:lvl6pPr marL="0" indent="0">
              <a:lnSpc>
                <a:spcPct val="100000"/>
              </a:lnSpc>
              <a:spcBef>
                <a:spcPts val="0"/>
              </a:spcBef>
              <a:spcAft>
                <a:spcPts val="0"/>
              </a:spcAft>
              <a:buFont typeface="Arial" panose="020B0604020202020204" pitchFamily="34" charset="0"/>
              <a:buNone/>
              <a:defRPr b="0">
                <a:solidFill>
                  <a:schemeClr val="tx1"/>
                </a:solidFill>
              </a:defRPr>
            </a:lvl6pPr>
            <a:lvl7pPr marL="0" indent="0">
              <a:lnSpc>
                <a:spcPct val="100000"/>
              </a:lnSpc>
              <a:spcBef>
                <a:spcPts val="0"/>
              </a:spcBef>
              <a:spcAft>
                <a:spcPts val="0"/>
              </a:spcAft>
              <a:buFont typeface="Arial" panose="020B0604020202020204" pitchFamily="34" charset="0"/>
              <a:buNone/>
              <a:defRPr b="0">
                <a:solidFill>
                  <a:schemeClr val="tx1"/>
                </a:solidFill>
              </a:defRPr>
            </a:lvl7pPr>
            <a:lvl8pPr marL="0" indent="0">
              <a:lnSpc>
                <a:spcPct val="100000"/>
              </a:lnSpc>
              <a:spcBef>
                <a:spcPts val="0"/>
              </a:spcBef>
              <a:spcAft>
                <a:spcPts val="0"/>
              </a:spcAft>
              <a:buFont typeface="Arial" panose="020B0604020202020204" pitchFamily="34" charset="0"/>
              <a:buNone/>
              <a:defRPr b="0">
                <a:solidFill>
                  <a:schemeClr val="tx1"/>
                </a:solidFill>
              </a:defRPr>
            </a:lvl8pPr>
            <a:lvl9pPr marL="0" indent="0">
              <a:lnSpc>
                <a:spcPct val="100000"/>
              </a:lnSpc>
              <a:spcBef>
                <a:spcPts val="0"/>
              </a:spcBef>
              <a:spcAft>
                <a:spcPts val="0"/>
              </a:spcAft>
              <a:buFont typeface="Arial" panose="020B0604020202020204" pitchFamily="34" charset="0"/>
              <a:buNone/>
              <a:defRPr b="0">
                <a:solidFill>
                  <a:schemeClr val="tx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1848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40400" y="579600"/>
            <a:ext cx="900000" cy="725587"/>
          </a:xfrm>
          <a:prstGeom prst="rect">
            <a:avLst/>
          </a:prstGeom>
        </p:spPr>
      </p:pic>
      <p:sp>
        <p:nvSpPr>
          <p:cNvPr id="2" name="Titelplatzhalter 1"/>
          <p:cNvSpPr>
            <a:spLocks noGrp="1"/>
          </p:cNvSpPr>
          <p:nvPr>
            <p:ph type="title"/>
          </p:nvPr>
        </p:nvSpPr>
        <p:spPr>
          <a:xfrm>
            <a:off x="479425" y="836712"/>
            <a:ext cx="9432925" cy="432892"/>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479426" y="1628801"/>
            <a:ext cx="11233150" cy="4392588"/>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479425" y="6453189"/>
            <a:ext cx="9432925" cy="215900"/>
          </a:xfrm>
          <a:prstGeom prst="rect">
            <a:avLst/>
          </a:prstGeom>
        </p:spPr>
        <p:txBody>
          <a:bodyPr vert="horz" lIns="0" tIns="36000" rIns="0" bIns="0" rtlCol="0" anchor="t" anchorCtr="0"/>
          <a:lstStyle>
            <a:lvl1pPr algn="l">
              <a:defRPr sz="900" b="1">
                <a:solidFill>
                  <a:schemeClr val="tx1"/>
                </a:solidFill>
              </a:defRPr>
            </a:lvl1pPr>
          </a:lstStyle>
          <a:p>
            <a:r>
              <a:rPr lang="de-DE" dirty="0"/>
              <a:t>Titel der Präsentation/ Datum</a:t>
            </a:r>
          </a:p>
        </p:txBody>
      </p:sp>
      <p:sp>
        <p:nvSpPr>
          <p:cNvPr id="6" name="Foliennummernplatzhalter 5"/>
          <p:cNvSpPr>
            <a:spLocks noGrp="1"/>
          </p:cNvSpPr>
          <p:nvPr>
            <p:ph type="sldNum" sz="quarter" idx="4"/>
          </p:nvPr>
        </p:nvSpPr>
        <p:spPr>
          <a:xfrm>
            <a:off x="9912424" y="6453189"/>
            <a:ext cx="1800152" cy="215900"/>
          </a:xfrm>
          <a:prstGeom prst="rect">
            <a:avLst/>
          </a:prstGeom>
        </p:spPr>
        <p:txBody>
          <a:bodyPr vert="horz" lIns="0" tIns="36000" rIns="0" bIns="0" rtlCol="0" anchor="t" anchorCtr="0"/>
          <a:lstStyle>
            <a:lvl1pPr algn="r">
              <a:defRPr sz="900" b="1">
                <a:solidFill>
                  <a:schemeClr val="accent1"/>
                </a:solidFill>
              </a:defRPr>
            </a:lvl1pPr>
          </a:lstStyle>
          <a:p>
            <a:r>
              <a:rPr lang="de-DE" dirty="0"/>
              <a:t>Seite </a:t>
            </a:r>
            <a:fld id="{C05EE493-AD2E-4872-B2F6-8F12A747F0A5}" type="slidenum">
              <a:rPr lang="de-DE" smtClean="0"/>
              <a:pPr/>
              <a:t>‹Nr.›</a:t>
            </a:fld>
            <a:endParaRPr lang="de-DE" dirty="0"/>
          </a:p>
        </p:txBody>
      </p:sp>
      <p:cxnSp>
        <p:nvCxnSpPr>
          <p:cNvPr id="9" name="Gerader Verbinder 8"/>
          <p:cNvCxnSpPr/>
          <p:nvPr userDrawn="1"/>
        </p:nvCxnSpPr>
        <p:spPr>
          <a:xfrm>
            <a:off x="479425" y="6381328"/>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9" r:id="rId5"/>
    <p:sldLayoutId id="2147483657" r:id="rId6"/>
    <p:sldLayoutId id="2147483656" r:id="rId7"/>
    <p:sldLayoutId id="2147483653" r:id="rId8"/>
    <p:sldLayoutId id="2147483655" r:id="rId9"/>
    <p:sldLayoutId id="2147483660" r:id="rId10"/>
  </p:sldLayoutIdLst>
  <p:hf hdr="0" dt="0"/>
  <p:txStyles>
    <p:titleStyle>
      <a:lvl1pPr algn="l" defTabSz="914400" rtl="0" eaLnBrk="1" latinLnBrk="0" hangingPunct="1">
        <a:lnSpc>
          <a:spcPct val="90000"/>
        </a:lnSpc>
        <a:spcBef>
          <a:spcPct val="0"/>
        </a:spcBef>
        <a:buNone/>
        <a:defRPr sz="2700" b="1" u="none" kern="1200" cap="all" spc="410" baseline="0">
          <a:solidFill>
            <a:schemeClr val="tx1"/>
          </a:solidFill>
          <a:uFill>
            <a:solidFill>
              <a:schemeClr val="accent1"/>
            </a:solidFill>
          </a:uFill>
          <a:latin typeface="+mj-lt"/>
          <a:ea typeface="+mj-ea"/>
          <a:cs typeface="+mj-cs"/>
        </a:defRPr>
      </a:lvl1pPr>
    </p:titleStyle>
    <p:bodyStyle>
      <a:lvl1pPr marL="0" indent="0" algn="l" defTabSz="914400" rtl="0" eaLnBrk="1" latinLnBrk="0" hangingPunct="1">
        <a:spcBef>
          <a:spcPts val="500"/>
        </a:spcBef>
        <a:spcAft>
          <a:spcPts val="500"/>
        </a:spcAft>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108000" indent="-108000" algn="l" defTabSz="914400" rtl="0" eaLnBrk="1" latinLnBrk="0" hangingPunct="1">
        <a:spcBef>
          <a:spcPts val="400"/>
        </a:spcBef>
        <a:spcAft>
          <a:spcPts val="300"/>
        </a:spcAft>
        <a:buClr>
          <a:schemeClr val="accent1"/>
        </a:buClr>
        <a:buFont typeface="DFB Sans" panose="020B0503030500020204" pitchFamily="34" charset="0"/>
        <a:buChar char="›"/>
        <a:defRPr sz="1600" kern="1200">
          <a:solidFill>
            <a:schemeClr val="tx1"/>
          </a:solidFill>
          <a:latin typeface="+mn-lt"/>
          <a:ea typeface="+mn-ea"/>
          <a:cs typeface="+mn-cs"/>
        </a:defRPr>
      </a:lvl3pPr>
      <a:lvl4pPr marL="720000" indent="-108000" algn="l" defTabSz="914400" rtl="0" eaLnBrk="1" latinLnBrk="0" hangingPunct="1">
        <a:spcBef>
          <a:spcPts val="400"/>
        </a:spcBef>
        <a:spcAft>
          <a:spcPts val="300"/>
        </a:spcAft>
        <a:buClr>
          <a:schemeClr val="accent1"/>
        </a:buClr>
        <a:buFont typeface="DFB Sans" panose="020B0503030500020204" pitchFamily="34" charset="0"/>
        <a:buChar char="›"/>
        <a:defRPr sz="1600" kern="1200">
          <a:solidFill>
            <a:schemeClr val="tx1"/>
          </a:solidFill>
          <a:latin typeface="+mn-lt"/>
          <a:ea typeface="+mn-ea"/>
          <a:cs typeface="+mn-cs"/>
        </a:defRPr>
      </a:lvl4pPr>
      <a:lvl5pPr marL="270000" indent="-270000" algn="l" defTabSz="914400" rtl="0" eaLnBrk="1" latinLnBrk="0" hangingPunct="1">
        <a:spcBef>
          <a:spcPts val="1200"/>
        </a:spcBef>
        <a:buClr>
          <a:schemeClr val="accent1"/>
        </a:buClr>
        <a:buFont typeface="Wingdings 3" panose="05040102010807070707" pitchFamily="18" charset="2"/>
        <a:buChar char=""/>
        <a:defRPr sz="1600" kern="1200">
          <a:solidFill>
            <a:schemeClr val="accent1"/>
          </a:solidFill>
          <a:latin typeface="+mn-lt"/>
          <a:ea typeface="+mn-ea"/>
          <a:cs typeface="+mn-cs"/>
        </a:defRPr>
      </a:lvl5pPr>
      <a:lvl6pPr marL="0" indent="0" algn="l" defTabSz="914400" rtl="0" eaLnBrk="1" latinLnBrk="0" hangingPunct="1">
        <a:spcBef>
          <a:spcPts val="0"/>
        </a:spcBef>
        <a:buFont typeface="Arial" pitchFamily="34" charset="0"/>
        <a:buNone/>
        <a:defRPr sz="1600" kern="1200" baseline="0">
          <a:solidFill>
            <a:schemeClr val="tx1"/>
          </a:solidFill>
          <a:latin typeface="+mn-lt"/>
          <a:ea typeface="+mn-ea"/>
          <a:cs typeface="+mn-cs"/>
        </a:defRPr>
      </a:lvl6pPr>
      <a:lvl7pPr marL="0" indent="0" algn="l" defTabSz="914400" rtl="0" eaLnBrk="1" latinLnBrk="0" hangingPunct="1">
        <a:spcBef>
          <a:spcPts val="0"/>
        </a:spcBef>
        <a:buFont typeface="Arial" pitchFamily="34" charset="0"/>
        <a:buNone/>
        <a:defRPr sz="1600" kern="1200" baseline="0">
          <a:solidFill>
            <a:schemeClr val="tx1"/>
          </a:solidFill>
          <a:latin typeface="+mn-lt"/>
          <a:ea typeface="+mn-ea"/>
          <a:cs typeface="+mn-cs"/>
        </a:defRPr>
      </a:lvl7pPr>
      <a:lvl8pPr marL="0" indent="0" algn="l" defTabSz="914400" rtl="0" eaLnBrk="1" latinLnBrk="0" hangingPunct="1">
        <a:spcBef>
          <a:spcPts val="0"/>
        </a:spcBef>
        <a:buFont typeface="Arial" pitchFamily="34" charset="0"/>
        <a:buNone/>
        <a:defRPr sz="1600" kern="1200" baseline="0">
          <a:solidFill>
            <a:schemeClr val="tx1"/>
          </a:solidFill>
          <a:latin typeface="+mn-lt"/>
          <a:ea typeface="+mn-ea"/>
          <a:cs typeface="+mn-cs"/>
        </a:defRPr>
      </a:lvl8pPr>
      <a:lvl9pPr marL="0" indent="0" algn="l" defTabSz="914400" rtl="0" eaLnBrk="1" latinLnBrk="0" hangingPunct="1">
        <a:spcBef>
          <a:spcPts val="0"/>
        </a:spcBef>
        <a:buFont typeface="Arial" panose="020B0604020202020204" pitchFamily="34" charset="0"/>
        <a:buNone/>
        <a:defRPr sz="1600" kern="120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orient="horz" pos="1162" userDrawn="1">
          <p15:clr>
            <a:srgbClr val="F26B43"/>
          </p15:clr>
        </p15:guide>
        <p15:guide id="3" pos="7378" userDrawn="1">
          <p15:clr>
            <a:srgbClr val="F26B43"/>
          </p15:clr>
        </p15:guide>
        <p15:guide id="4" orient="horz" pos="4065" userDrawn="1">
          <p15:clr>
            <a:srgbClr val="F26B43"/>
          </p15:clr>
        </p15:guide>
        <p15:guide id="5" orient="horz" pos="346" userDrawn="1">
          <p15:clr>
            <a:srgbClr val="F26B43"/>
          </p15:clr>
        </p15:guide>
        <p15:guide id="6" pos="6244" userDrawn="1">
          <p15:clr>
            <a:srgbClr val="F26B43"/>
          </p15:clr>
        </p15:guide>
        <p15:guide id="7" orient="horz" pos="1026" userDrawn="1">
          <p15:clr>
            <a:srgbClr val="F26B43"/>
          </p15:clr>
        </p15:guide>
        <p15:guide id="8" orient="horz" pos="4201" userDrawn="1">
          <p15:clr>
            <a:srgbClr val="F26B43"/>
          </p15:clr>
        </p15:guide>
        <p15:guide id="9" orient="horz" pos="3793" userDrawn="1">
          <p15:clr>
            <a:srgbClr val="F26B43"/>
          </p15:clr>
        </p15:guide>
        <p15:guide id="10" orient="horz" pos="527" userDrawn="1">
          <p15:clr>
            <a:srgbClr val="F26B43"/>
          </p15:clr>
        </p15:guide>
        <p15:guide id="11" pos="3749" userDrawn="1">
          <p15:clr>
            <a:srgbClr val="F26B43"/>
          </p15:clr>
        </p15:guide>
        <p15:guide id="12" pos="3931" userDrawn="1">
          <p15:clr>
            <a:srgbClr val="F26B43"/>
          </p15:clr>
        </p15:guide>
        <p15:guide id="13" pos="2116" userDrawn="1">
          <p15:clr>
            <a:srgbClr val="F26B43"/>
          </p15:clr>
        </p15:guide>
        <p15:guide id="14" pos="1935" userDrawn="1">
          <p15:clr>
            <a:srgbClr val="F26B43"/>
          </p15:clr>
        </p15:guide>
        <p15:guide id="15" pos="5564" userDrawn="1">
          <p15:clr>
            <a:srgbClr val="F26B43"/>
          </p15:clr>
        </p15:guide>
        <p15:guide id="16" pos="5745" userDrawn="1">
          <p15:clr>
            <a:srgbClr val="F26B43"/>
          </p15:clr>
        </p15:guide>
        <p15:guide id="17" orient="horz" pos="2341" userDrawn="1">
          <p15:clr>
            <a:srgbClr val="F26B43"/>
          </p15:clr>
        </p15:guide>
        <p15:guide id="18" orient="horz" pos="252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1E_98C810D9.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21_98C810D9.xml"/><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22_98C810D9.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23_98C810D9.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file:///C:\Users\Alex\Documents\Fu&#223;ball\Schiris%20gegen%20Diskriminierung\230328_DFB_Schiris_gegen_Diskriminierung_Teaser_v001.mp4" TargetMode="External"/><Relationship Id="rId5" Type="http://schemas.openxmlformats.org/officeDocument/2006/relationships/image" Target="../media/image9.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13_98C810D9.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9_98C810D9.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1A_98C810D9.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file:///C:\Users\Alex\Documents\Fu&#223;ball\Schiris%20gegen%20Diskriminierung\230328_DFB_Schiris_gegen_Diskriminierung_Teaser_v001.mp4" TargetMode="External"/><Relationship Id="rId5" Type="http://schemas.openxmlformats.org/officeDocument/2006/relationships/image" Target="../media/image9.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5445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479425" y="260648"/>
            <a:ext cx="10153079" cy="1656184"/>
          </a:xfrm>
        </p:spPr>
        <p:txBody>
          <a:bodyPr/>
          <a:lstStyle/>
          <a:p>
            <a:r>
              <a:rPr lang="de-DE" sz="5000" dirty="0">
                <a:solidFill>
                  <a:schemeClr val="bg1"/>
                </a:solidFill>
              </a:rPr>
              <a:t>Schiris gegen </a:t>
            </a:r>
            <a:br>
              <a:rPr lang="de-DE" sz="5000" dirty="0">
                <a:solidFill>
                  <a:schemeClr val="bg1"/>
                </a:solidFill>
              </a:rPr>
            </a:br>
            <a:r>
              <a:rPr lang="de-DE" sz="5000" dirty="0">
                <a:solidFill>
                  <a:schemeClr val="bg1"/>
                </a:solidFill>
              </a:rPr>
              <a:t>Diskriminierung</a:t>
            </a:r>
          </a:p>
        </p:txBody>
      </p:sp>
      <p:pic>
        <p:nvPicPr>
          <p:cNvPr id="1026" name="Picture 2"/>
          <p:cNvPicPr>
            <a:picLocks noChangeAspect="1" noChangeArrowheads="1"/>
          </p:cNvPicPr>
          <p:nvPr/>
        </p:nvPicPr>
        <p:blipFill>
          <a:blip r:embed="rId3" cstate="print"/>
          <a:srcRect t="81539"/>
          <a:stretch>
            <a:fillRect/>
          </a:stretch>
        </p:blipFill>
        <p:spPr bwMode="auto">
          <a:xfrm>
            <a:off x="0" y="5589240"/>
            <a:ext cx="12192000" cy="1265412"/>
          </a:xfrm>
          <a:prstGeom prst="rect">
            <a:avLst/>
          </a:prstGeom>
          <a:noFill/>
          <a:ln w="9525">
            <a:noFill/>
            <a:miter lim="800000"/>
            <a:headEnd/>
            <a:tailEnd/>
          </a:ln>
        </p:spPr>
      </p:pic>
      <p:grpSp>
        <p:nvGrpSpPr>
          <p:cNvPr id="10" name="Gruppieren 9"/>
          <p:cNvGrpSpPr/>
          <p:nvPr/>
        </p:nvGrpSpPr>
        <p:grpSpPr>
          <a:xfrm>
            <a:off x="0" y="3284983"/>
            <a:ext cx="12192000" cy="2232249"/>
            <a:chOff x="0" y="3212976"/>
            <a:chExt cx="12192000" cy="2232249"/>
          </a:xfrm>
        </p:grpSpPr>
        <p:pic>
          <p:nvPicPr>
            <p:cNvPr id="8" name="Picture 2"/>
            <p:cNvPicPr>
              <a:picLocks noChangeAspect="1" noChangeArrowheads="1"/>
            </p:cNvPicPr>
            <p:nvPr/>
          </p:nvPicPr>
          <p:blipFill>
            <a:blip r:embed="rId4" cstate="print"/>
            <a:srcRect/>
            <a:stretch>
              <a:fillRect/>
            </a:stretch>
          </p:blipFill>
          <p:spPr bwMode="auto">
            <a:xfrm>
              <a:off x="0" y="3212977"/>
              <a:ext cx="3968440" cy="2232248"/>
            </a:xfrm>
            <a:prstGeom prst="rect">
              <a:avLst/>
            </a:prstGeom>
            <a:noFill/>
            <a:ln w="9525">
              <a:noFill/>
              <a:miter lim="800000"/>
              <a:headEnd/>
              <a:tailEnd/>
            </a:ln>
            <a:effectLst/>
          </p:spPr>
        </p:pic>
        <p:pic>
          <p:nvPicPr>
            <p:cNvPr id="9" name="Picture 2"/>
            <p:cNvPicPr>
              <a:picLocks noChangeAspect="1" noChangeArrowheads="1"/>
            </p:cNvPicPr>
            <p:nvPr/>
          </p:nvPicPr>
          <p:blipFill>
            <a:blip r:embed="rId5" cstate="print"/>
            <a:srcRect t="6046"/>
            <a:stretch>
              <a:fillRect/>
            </a:stretch>
          </p:blipFill>
          <p:spPr bwMode="auto">
            <a:xfrm>
              <a:off x="7968208" y="3212976"/>
              <a:ext cx="4223792" cy="2232248"/>
            </a:xfrm>
            <a:prstGeom prst="rect">
              <a:avLst/>
            </a:prstGeom>
            <a:noFill/>
            <a:ln w="9525">
              <a:noFill/>
              <a:miter lim="800000"/>
              <a:headEnd/>
              <a:tailEnd/>
            </a:ln>
            <a:effectLst/>
          </p:spPr>
        </p:pic>
        <p:pic>
          <p:nvPicPr>
            <p:cNvPr id="3" name="Picture 2"/>
            <p:cNvPicPr>
              <a:picLocks noChangeAspect="1" noChangeArrowheads="1"/>
            </p:cNvPicPr>
            <p:nvPr/>
          </p:nvPicPr>
          <p:blipFill>
            <a:blip r:embed="rId6" cstate="print"/>
            <a:srcRect t="1539"/>
            <a:stretch>
              <a:fillRect/>
            </a:stretch>
          </p:blipFill>
          <p:spPr bwMode="auto">
            <a:xfrm>
              <a:off x="3935760" y="3212976"/>
              <a:ext cx="4032448" cy="2232247"/>
            </a:xfrm>
            <a:prstGeom prst="rect">
              <a:avLst/>
            </a:prstGeom>
            <a:noFill/>
            <a:ln w="9525">
              <a:noFill/>
              <a:miter lim="800000"/>
              <a:headEnd/>
              <a:tailEnd/>
            </a:ln>
          </p:spPr>
        </p:pic>
      </p:grpSp>
    </p:spTree>
    <p:extLst>
      <p:ext uri="{BB962C8B-B14F-4D97-AF65-F5344CB8AC3E}">
        <p14:creationId xmlns:p14="http://schemas.microsoft.com/office/powerpoint/2010/main" val="256324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3"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476672"/>
            <a:ext cx="10153079" cy="504056"/>
          </a:xfrm>
        </p:spPr>
        <p:txBody>
          <a:bodyPr anchor="t" anchorCtr="0"/>
          <a:lstStyle/>
          <a:p>
            <a:r>
              <a:rPr lang="de-DE" sz="3000" dirty="0">
                <a:solidFill>
                  <a:schemeClr val="bg1"/>
                </a:solidFill>
              </a:rPr>
              <a:t>Arbeiten mit der Checkliste</a:t>
            </a:r>
          </a:p>
        </p:txBody>
      </p:sp>
      <p:sp>
        <p:nvSpPr>
          <p:cNvPr id="7" name="Textfeld 6"/>
          <p:cNvSpPr txBox="1"/>
          <p:nvPr/>
        </p:nvSpPr>
        <p:spPr>
          <a:xfrm>
            <a:off x="407368" y="1484784"/>
            <a:ext cx="11161240" cy="3642023"/>
          </a:xfrm>
          <a:prstGeom prst="rect">
            <a:avLst/>
          </a:prstGeom>
          <a:noFill/>
        </p:spPr>
        <p:txBody>
          <a:bodyPr wrap="square" rtlCol="0">
            <a:spAutoFit/>
          </a:bodyPr>
          <a:lstStyle/>
          <a:p>
            <a:pPr>
              <a:spcAft>
                <a:spcPts val="800"/>
              </a:spcAft>
            </a:pPr>
            <a:r>
              <a:rPr lang="de-DE" sz="2800" b="1" dirty="0">
                <a:solidFill>
                  <a:schemeClr val="accent1"/>
                </a:solidFill>
              </a:rPr>
              <a:t>Vor dem Spiel</a:t>
            </a:r>
          </a:p>
          <a:p>
            <a:pPr>
              <a:spcAft>
                <a:spcPts val="800"/>
              </a:spcAft>
            </a:pPr>
            <a:endParaRPr lang="de-DE" sz="1000" b="1" dirty="0">
              <a:solidFill>
                <a:schemeClr val="accent1"/>
              </a:solidFill>
            </a:endParaRPr>
          </a:p>
          <a:p>
            <a:pPr>
              <a:spcAft>
                <a:spcPts val="800"/>
              </a:spcAft>
            </a:pPr>
            <a:r>
              <a:rPr lang="de-DE" sz="2200" b="1" dirty="0"/>
              <a:t>Spiel ohne SRA:</a:t>
            </a:r>
          </a:p>
          <a:p>
            <a:pPr>
              <a:spcAft>
                <a:spcPts val="800"/>
              </a:spcAft>
              <a:buFont typeface="Arial" pitchFamily="34" charset="0"/>
              <a:buChar char="•"/>
            </a:pPr>
            <a:r>
              <a:rPr lang="de-DE" sz="2200" dirty="0"/>
              <a:t> SR denkt für sich selbst durch: Worauf reagiere ich wann und wie?</a:t>
            </a:r>
          </a:p>
          <a:p>
            <a:pPr>
              <a:spcAft>
                <a:spcPts val="800"/>
              </a:spcAft>
              <a:buFont typeface="Arial" pitchFamily="34" charset="0"/>
              <a:buChar char="•"/>
            </a:pPr>
            <a:r>
              <a:rPr lang="de-DE" sz="2200" dirty="0"/>
              <a:t> Ist mir der Ordnungsdienst des Heimvereins bereits bekannt?</a:t>
            </a:r>
          </a:p>
          <a:p>
            <a:pPr>
              <a:spcAft>
                <a:spcPts val="800"/>
              </a:spcAft>
            </a:pPr>
            <a:endParaRPr lang="de-DE" sz="1000" dirty="0"/>
          </a:p>
          <a:p>
            <a:pPr>
              <a:spcAft>
                <a:spcPts val="800"/>
              </a:spcAft>
            </a:pPr>
            <a:r>
              <a:rPr lang="de-DE" sz="2200" b="1" dirty="0"/>
              <a:t>Spiel mit SRA:</a:t>
            </a:r>
          </a:p>
          <a:p>
            <a:pPr>
              <a:spcAft>
                <a:spcPts val="800"/>
              </a:spcAft>
              <a:buFont typeface="Arial" pitchFamily="34" charset="0"/>
              <a:buChar char="•"/>
            </a:pPr>
            <a:r>
              <a:rPr lang="de-DE" sz="2200" dirty="0"/>
              <a:t> Besprechen das Gleiche miteinander und legen fest, wie die interne Kommunikation </a:t>
            </a:r>
            <a:br>
              <a:rPr lang="de-DE" sz="2200" dirty="0"/>
            </a:br>
            <a:r>
              <a:rPr lang="de-DE" sz="2200" dirty="0"/>
              <a:t>  bei einem Vorfall ablaufen soll</a:t>
            </a: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24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4"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476672"/>
            <a:ext cx="10153079" cy="504056"/>
          </a:xfrm>
        </p:spPr>
        <p:txBody>
          <a:bodyPr anchor="t" anchorCtr="0"/>
          <a:lstStyle/>
          <a:p>
            <a:r>
              <a:rPr lang="de-DE" sz="3000" dirty="0">
                <a:solidFill>
                  <a:schemeClr val="bg1"/>
                </a:solidFill>
              </a:rPr>
              <a:t>Arbeiten mit der Checkliste</a:t>
            </a:r>
          </a:p>
        </p:txBody>
      </p:sp>
      <p:sp>
        <p:nvSpPr>
          <p:cNvPr id="7" name="Textfeld 6"/>
          <p:cNvSpPr txBox="1"/>
          <p:nvPr/>
        </p:nvSpPr>
        <p:spPr>
          <a:xfrm>
            <a:off x="407368" y="1484784"/>
            <a:ext cx="11161240" cy="3929281"/>
          </a:xfrm>
          <a:prstGeom prst="rect">
            <a:avLst/>
          </a:prstGeom>
          <a:noFill/>
        </p:spPr>
        <p:txBody>
          <a:bodyPr wrap="square" rtlCol="0">
            <a:spAutoFit/>
          </a:bodyPr>
          <a:lstStyle/>
          <a:p>
            <a:pPr>
              <a:spcAft>
                <a:spcPts val="800"/>
              </a:spcAft>
            </a:pPr>
            <a:r>
              <a:rPr lang="de-DE" sz="2800" b="1" dirty="0">
                <a:solidFill>
                  <a:schemeClr val="accent1"/>
                </a:solidFill>
              </a:rPr>
              <a:t>Während des Spiels</a:t>
            </a:r>
          </a:p>
          <a:p>
            <a:pPr>
              <a:spcAft>
                <a:spcPts val="800"/>
              </a:spcAft>
            </a:pPr>
            <a:endParaRPr lang="de-DE" sz="1000" b="1" dirty="0">
              <a:solidFill>
                <a:schemeClr val="accent1"/>
              </a:solidFill>
            </a:endParaRPr>
          </a:p>
          <a:p>
            <a:pPr>
              <a:spcAft>
                <a:spcPts val="800"/>
              </a:spcAft>
            </a:pPr>
            <a:r>
              <a:rPr lang="de-DE" sz="2200" b="1" dirty="0"/>
              <a:t>Von wem kann eine Diskriminierung ausgehen? Gegen wen kann sie sich richten?</a:t>
            </a:r>
          </a:p>
          <a:p>
            <a:pPr>
              <a:spcAft>
                <a:spcPts val="800"/>
              </a:spcAft>
            </a:pPr>
            <a:r>
              <a:rPr lang="de-DE" sz="2200" b="1" dirty="0"/>
              <a:t>Diskriminierung auf dem Spielfeld (durch Spieler*innen/Teamoffizielle):</a:t>
            </a:r>
          </a:p>
          <a:p>
            <a:pPr>
              <a:spcAft>
                <a:spcPts val="800"/>
              </a:spcAft>
              <a:buFont typeface="Arial" pitchFamily="34" charset="0"/>
              <a:buChar char="•"/>
            </a:pPr>
            <a:r>
              <a:rPr lang="de-DE" sz="2200" dirty="0"/>
              <a:t> Wie reagiere ich als SR, wenn ich die Diskriminierung selbst wahrgenommen habe?</a:t>
            </a:r>
          </a:p>
          <a:p>
            <a:pPr>
              <a:spcAft>
                <a:spcPts val="800"/>
              </a:spcAft>
              <a:buFont typeface="Arial" pitchFamily="34" charset="0"/>
              <a:buChar char="•"/>
            </a:pPr>
            <a:r>
              <a:rPr lang="de-DE" sz="2200" dirty="0"/>
              <a:t> Wie reagiere ich, wenn ich die Diskriminierung </a:t>
            </a:r>
            <a:r>
              <a:rPr lang="de-DE" sz="2200" i="1" dirty="0"/>
              <a:t>nicht</a:t>
            </a:r>
            <a:r>
              <a:rPr lang="de-DE" sz="2200" dirty="0"/>
              <a:t> selbst wahrgenommen habe?</a:t>
            </a:r>
          </a:p>
          <a:p>
            <a:pPr>
              <a:spcAft>
                <a:spcPts val="800"/>
              </a:spcAft>
            </a:pPr>
            <a:r>
              <a:rPr lang="de-DE" sz="2200" b="1" dirty="0"/>
              <a:t>Diskriminierung durch das Publikum:</a:t>
            </a:r>
          </a:p>
          <a:p>
            <a:pPr>
              <a:spcAft>
                <a:spcPts val="800"/>
              </a:spcAft>
              <a:buFont typeface="Arial" pitchFamily="34" charset="0"/>
              <a:buChar char="•"/>
            </a:pPr>
            <a:r>
              <a:rPr lang="de-DE" sz="2200" dirty="0"/>
              <a:t> Wie reagiere ich als SR, wenn ich die Diskriminierung selbst wahrgenommen habe?</a:t>
            </a:r>
          </a:p>
          <a:p>
            <a:pPr>
              <a:spcAft>
                <a:spcPts val="800"/>
              </a:spcAft>
              <a:buFont typeface="Arial" pitchFamily="34" charset="0"/>
              <a:buChar char="•"/>
            </a:pPr>
            <a:r>
              <a:rPr lang="de-DE" sz="2200" dirty="0"/>
              <a:t> Wie reagiere ich, wenn ich die Diskriminierung </a:t>
            </a:r>
            <a:r>
              <a:rPr lang="de-DE" sz="2200" i="1" dirty="0"/>
              <a:t>nicht</a:t>
            </a:r>
            <a:r>
              <a:rPr lang="de-DE" sz="2200" dirty="0"/>
              <a:t> selbst wahrgenommen habe?</a:t>
            </a:r>
            <a:endParaRPr lang="de-DE" sz="2200" i="1" dirty="0"/>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24834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3"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476672"/>
            <a:ext cx="10153079" cy="504056"/>
          </a:xfrm>
        </p:spPr>
        <p:txBody>
          <a:bodyPr anchor="t" anchorCtr="0"/>
          <a:lstStyle/>
          <a:p>
            <a:r>
              <a:rPr lang="de-DE" sz="3000" dirty="0">
                <a:solidFill>
                  <a:schemeClr val="bg1"/>
                </a:solidFill>
              </a:rPr>
              <a:t>Arbeiten mit der </a:t>
            </a:r>
            <a:r>
              <a:rPr lang="de-DE" sz="3000" dirty="0" err="1">
                <a:solidFill>
                  <a:schemeClr val="bg1"/>
                </a:solidFill>
              </a:rPr>
              <a:t>checkliste</a:t>
            </a:r>
            <a:endParaRPr lang="de-DE" sz="3000" dirty="0">
              <a:solidFill>
                <a:schemeClr val="bg1"/>
              </a:solidFill>
            </a:endParaRP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cstate="print"/>
          <a:srcRect l="22050" t="14000" r="16526" b="16001"/>
          <a:stretch>
            <a:fillRect/>
          </a:stretch>
        </p:blipFill>
        <p:spPr bwMode="auto">
          <a:xfrm>
            <a:off x="551384" y="1628800"/>
            <a:ext cx="5616624" cy="3600400"/>
          </a:xfrm>
          <a:prstGeom prst="rect">
            <a:avLst/>
          </a:prstGeom>
          <a:ln>
            <a:noFill/>
          </a:ln>
          <a:effectLst>
            <a:outerShdw blurRad="292100" dist="139700" dir="2700000" algn="tl" rotWithShape="0">
              <a:srgbClr val="333333">
                <a:alpha val="65000"/>
              </a:srgbClr>
            </a:outerShdw>
          </a:effectLst>
        </p:spPr>
      </p:pic>
      <p:sp>
        <p:nvSpPr>
          <p:cNvPr id="11" name="Textfeld 10"/>
          <p:cNvSpPr txBox="1"/>
          <p:nvPr/>
        </p:nvSpPr>
        <p:spPr>
          <a:xfrm>
            <a:off x="6744072" y="1786845"/>
            <a:ext cx="5040560" cy="3298339"/>
          </a:xfrm>
          <a:prstGeom prst="rect">
            <a:avLst/>
          </a:prstGeom>
          <a:noFill/>
        </p:spPr>
        <p:txBody>
          <a:bodyPr wrap="square" rtlCol="0">
            <a:spAutoFit/>
          </a:bodyPr>
          <a:lstStyle/>
          <a:p>
            <a:pPr>
              <a:lnSpc>
                <a:spcPts val="5000"/>
              </a:lnSpc>
              <a:spcAft>
                <a:spcPts val="2600"/>
              </a:spcAft>
            </a:pPr>
            <a:r>
              <a:rPr lang="de-DE" sz="2600" b="1" dirty="0">
                <a:solidFill>
                  <a:schemeClr val="accent1"/>
                </a:solidFill>
              </a:rPr>
              <a:t>Dreistufenplan:</a:t>
            </a:r>
            <a:r>
              <a:rPr lang="de-DE" sz="2600" dirty="0"/>
              <a:t> Wenn möglich und in der jeweiligen Situation sinnvoll, soll er auch im Amateurfußball angewendet werden. </a:t>
            </a:r>
          </a:p>
        </p:txBody>
      </p:sp>
    </p:spTree>
    <p:extLst>
      <p:ext uri="{BB962C8B-B14F-4D97-AF65-F5344CB8AC3E}">
        <p14:creationId xmlns:p14="http://schemas.microsoft.com/office/powerpoint/2010/main" val="256324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3"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476672"/>
            <a:ext cx="10153079" cy="504056"/>
          </a:xfrm>
        </p:spPr>
        <p:txBody>
          <a:bodyPr anchor="t" anchorCtr="0"/>
          <a:lstStyle/>
          <a:p>
            <a:r>
              <a:rPr lang="de-DE" sz="3000" dirty="0">
                <a:solidFill>
                  <a:schemeClr val="bg1"/>
                </a:solidFill>
              </a:rPr>
              <a:t>Arbeiten mit der </a:t>
            </a:r>
            <a:r>
              <a:rPr lang="de-DE" sz="3000" dirty="0" err="1">
                <a:solidFill>
                  <a:schemeClr val="bg1"/>
                </a:solidFill>
              </a:rPr>
              <a:t>checkliste</a:t>
            </a:r>
            <a:endParaRPr lang="de-DE" sz="3000" dirty="0">
              <a:solidFill>
                <a:schemeClr val="bg1"/>
              </a:solidFill>
            </a:endParaRPr>
          </a:p>
        </p:txBody>
      </p:sp>
      <p:sp>
        <p:nvSpPr>
          <p:cNvPr id="7" name="Textfeld 6"/>
          <p:cNvSpPr txBox="1"/>
          <p:nvPr/>
        </p:nvSpPr>
        <p:spPr>
          <a:xfrm>
            <a:off x="407368" y="1484784"/>
            <a:ext cx="11161240" cy="4524315"/>
          </a:xfrm>
          <a:prstGeom prst="rect">
            <a:avLst/>
          </a:prstGeom>
          <a:noFill/>
        </p:spPr>
        <p:txBody>
          <a:bodyPr wrap="square" rtlCol="0">
            <a:spAutoFit/>
          </a:bodyPr>
          <a:lstStyle/>
          <a:p>
            <a:pPr>
              <a:spcAft>
                <a:spcPts val="800"/>
              </a:spcAft>
            </a:pPr>
            <a:r>
              <a:rPr lang="de-DE" sz="2800" b="1" dirty="0">
                <a:solidFill>
                  <a:schemeClr val="accent1"/>
                </a:solidFill>
              </a:rPr>
              <a:t>Nach dem Spiel</a:t>
            </a:r>
          </a:p>
          <a:p>
            <a:pPr>
              <a:spcAft>
                <a:spcPts val="800"/>
              </a:spcAft>
            </a:pPr>
            <a:endParaRPr lang="de-DE" sz="1000" b="1" dirty="0">
              <a:solidFill>
                <a:schemeClr val="accent1"/>
              </a:solidFill>
            </a:endParaRPr>
          </a:p>
          <a:p>
            <a:pPr>
              <a:spcAft>
                <a:spcPts val="800"/>
              </a:spcAft>
            </a:pPr>
            <a:r>
              <a:rPr lang="de-DE" sz="2200" b="1" dirty="0"/>
              <a:t>1. Schritt: Rücksprache mit betroffenen Vereinsoffiziellen</a:t>
            </a:r>
          </a:p>
          <a:p>
            <a:pPr>
              <a:spcAft>
                <a:spcPts val="800"/>
              </a:spcAft>
              <a:buFont typeface="Arial" pitchFamily="34" charset="0"/>
              <a:buChar char="•"/>
            </a:pPr>
            <a:r>
              <a:rPr lang="de-DE" sz="2200" dirty="0"/>
              <a:t> Welche Maßnahmen wurden ergriffen? Waren sie erfolgreich?</a:t>
            </a:r>
          </a:p>
          <a:p>
            <a:pPr>
              <a:spcAft>
                <a:spcPts val="800"/>
              </a:spcAft>
            </a:pPr>
            <a:endParaRPr lang="de-DE" sz="1000" dirty="0"/>
          </a:p>
          <a:p>
            <a:pPr>
              <a:spcAft>
                <a:spcPts val="800"/>
              </a:spcAft>
            </a:pPr>
            <a:r>
              <a:rPr lang="de-DE" sz="2200" b="1" dirty="0"/>
              <a:t>2. Schritt: Eintrag im Spielbericht</a:t>
            </a:r>
          </a:p>
          <a:p>
            <a:pPr>
              <a:spcAft>
                <a:spcPts val="800"/>
              </a:spcAft>
              <a:buFont typeface="Arial" pitchFamily="34" charset="0"/>
              <a:buChar char="•"/>
            </a:pPr>
            <a:r>
              <a:rPr lang="de-DE" sz="2200" dirty="0"/>
              <a:t> Möglichst exakte Schilderung des Tathergangs (Wer/Was/Wo/Wie)</a:t>
            </a:r>
          </a:p>
          <a:p>
            <a:pPr>
              <a:spcAft>
                <a:spcPts val="800"/>
              </a:spcAft>
              <a:buFont typeface="Arial" pitchFamily="34" charset="0"/>
              <a:buChar char="•"/>
            </a:pPr>
            <a:r>
              <a:rPr lang="de-DE" sz="2200" dirty="0"/>
              <a:t> Beschreibung der erfolgten Reaktionen (seitens SR, Vereins, Vereinsoffiziellen)</a:t>
            </a:r>
          </a:p>
          <a:p>
            <a:pPr>
              <a:spcAft>
                <a:spcPts val="800"/>
              </a:spcAft>
              <a:buFont typeface="Arial" pitchFamily="34" charset="0"/>
              <a:buChar char="•"/>
            </a:pPr>
            <a:r>
              <a:rPr lang="de-DE" sz="2200" dirty="0"/>
              <a:t> Im DFBnet-Spielbericht unter »Vorkommnisse« die Kreuze bei »Ja« und »Diskriminierung« setzen</a:t>
            </a:r>
          </a:p>
          <a:p>
            <a:pPr>
              <a:spcAft>
                <a:spcPts val="800"/>
              </a:spcAft>
              <a:buFont typeface="Arial" pitchFamily="34" charset="0"/>
              <a:buChar char="•"/>
            </a:pPr>
            <a:endParaRPr lang="de-DE" sz="2200" dirty="0"/>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24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4"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476672"/>
            <a:ext cx="10153079" cy="504056"/>
          </a:xfrm>
        </p:spPr>
        <p:txBody>
          <a:bodyPr anchor="t" anchorCtr="0"/>
          <a:lstStyle/>
          <a:p>
            <a:r>
              <a:rPr lang="de-DE" sz="3000" dirty="0">
                <a:solidFill>
                  <a:schemeClr val="bg1"/>
                </a:solidFill>
              </a:rPr>
              <a:t>Weitere Unterstützung</a:t>
            </a: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5" cstate="print"/>
          <a:srcRect l="5842"/>
          <a:stretch>
            <a:fillRect/>
          </a:stretch>
        </p:blipFill>
        <p:spPr bwMode="auto">
          <a:xfrm>
            <a:off x="398107" y="2244479"/>
            <a:ext cx="5340703" cy="3190550"/>
          </a:xfrm>
          <a:prstGeom prst="rect">
            <a:avLst/>
          </a:prstGeom>
          <a:ln>
            <a:noFill/>
          </a:ln>
          <a:effectLst>
            <a:outerShdw blurRad="292100" dist="139700" dir="2700000" algn="tl" rotWithShape="0">
              <a:srgbClr val="333333">
                <a:alpha val="65000"/>
              </a:srgbClr>
            </a:outerShdw>
          </a:effectLst>
        </p:spPr>
      </p:pic>
      <p:sp>
        <p:nvSpPr>
          <p:cNvPr id="17" name="Textfeld 16">
            <a:extLst>
              <a:ext uri="{FF2B5EF4-FFF2-40B4-BE49-F238E27FC236}">
                <a16:creationId xmlns:a16="http://schemas.microsoft.com/office/drawing/2014/main" id="{A8A97E11-6C69-8371-675B-C2627B525AF7}"/>
              </a:ext>
            </a:extLst>
          </p:cNvPr>
          <p:cNvSpPr txBox="1"/>
          <p:nvPr/>
        </p:nvSpPr>
        <p:spPr>
          <a:xfrm>
            <a:off x="228261" y="1643050"/>
            <a:ext cx="5724863" cy="369332"/>
          </a:xfrm>
          <a:prstGeom prst="rect">
            <a:avLst/>
          </a:prstGeom>
          <a:noFill/>
        </p:spPr>
        <p:txBody>
          <a:bodyPr wrap="square" rtlCol="0">
            <a:spAutoFit/>
          </a:bodyPr>
          <a:lstStyle/>
          <a:p>
            <a:pPr algn="ctr">
              <a:spcAft>
                <a:spcPts val="800"/>
              </a:spcAft>
            </a:pPr>
            <a:r>
              <a:rPr lang="de-DE" b="1" dirty="0">
                <a:solidFill>
                  <a:schemeClr val="accent1"/>
                </a:solidFill>
              </a:rPr>
              <a:t>Merkblatt zu Gewalt und Diskriminierung</a:t>
            </a:r>
          </a:p>
        </p:txBody>
      </p:sp>
      <p:sp>
        <p:nvSpPr>
          <p:cNvPr id="18" name="Textfeld 17">
            <a:extLst>
              <a:ext uri="{FF2B5EF4-FFF2-40B4-BE49-F238E27FC236}">
                <a16:creationId xmlns:a16="http://schemas.microsoft.com/office/drawing/2014/main" id="{19A4D0AA-76CE-6CC1-D02C-59D5AF226ED0}"/>
              </a:ext>
            </a:extLst>
          </p:cNvPr>
          <p:cNvSpPr txBox="1"/>
          <p:nvPr/>
        </p:nvSpPr>
        <p:spPr>
          <a:xfrm>
            <a:off x="6122970" y="1630908"/>
            <a:ext cx="5805678" cy="369332"/>
          </a:xfrm>
          <a:prstGeom prst="rect">
            <a:avLst/>
          </a:prstGeom>
          <a:noFill/>
        </p:spPr>
        <p:txBody>
          <a:bodyPr wrap="square" rtlCol="0">
            <a:spAutoFit/>
          </a:bodyPr>
          <a:lstStyle/>
          <a:p>
            <a:pPr algn="ctr">
              <a:spcAft>
                <a:spcPts val="800"/>
              </a:spcAft>
            </a:pPr>
            <a:r>
              <a:rPr lang="de-DE" b="1" dirty="0">
                <a:solidFill>
                  <a:schemeClr val="accent1"/>
                </a:solidFill>
              </a:rPr>
              <a:t>E-Learning-Modul zu Gewalt und Diskriminierung </a:t>
            </a:r>
          </a:p>
        </p:txBody>
      </p:sp>
      <p:grpSp>
        <p:nvGrpSpPr>
          <p:cNvPr id="22" name="Gruppieren 21">
            <a:extLst>
              <a:ext uri="{FF2B5EF4-FFF2-40B4-BE49-F238E27FC236}">
                <a16:creationId xmlns:a16="http://schemas.microsoft.com/office/drawing/2014/main" id="{566C4E01-13E6-E2D4-4401-2953979E1DD6}"/>
              </a:ext>
            </a:extLst>
          </p:cNvPr>
          <p:cNvGrpSpPr/>
          <p:nvPr/>
        </p:nvGrpSpPr>
        <p:grpSpPr>
          <a:xfrm>
            <a:off x="6310314" y="2237680"/>
            <a:ext cx="5395359" cy="3197349"/>
            <a:chOff x="6131631" y="2004786"/>
            <a:chExt cx="5788356" cy="3430243"/>
          </a:xfrm>
        </p:grpSpPr>
        <p:pic>
          <p:nvPicPr>
            <p:cNvPr id="7" name="Grafik 6">
              <a:extLst>
                <a:ext uri="{FF2B5EF4-FFF2-40B4-BE49-F238E27FC236}">
                  <a16:creationId xmlns:a16="http://schemas.microsoft.com/office/drawing/2014/main" id="{CE2D7E7D-805F-B080-03F4-BDFF57EA7D79}"/>
                </a:ext>
              </a:extLst>
            </p:cNvPr>
            <p:cNvPicPr>
              <a:picLocks noChangeAspect="1"/>
            </p:cNvPicPr>
            <p:nvPr/>
          </p:nvPicPr>
          <p:blipFill rotWithShape="1">
            <a:blip r:embed="rId6"/>
            <a:srcRect t="5419"/>
            <a:stretch/>
          </p:blipFill>
          <p:spPr>
            <a:xfrm>
              <a:off x="6131631" y="2004786"/>
              <a:ext cx="5788356" cy="3430243"/>
            </a:xfrm>
            <a:prstGeom prst="rect">
              <a:avLst/>
            </a:prstGeom>
            <a:ln>
              <a:noFill/>
            </a:ln>
            <a:effectLst>
              <a:outerShdw blurRad="190500" algn="tl" rotWithShape="0">
                <a:srgbClr val="000000">
                  <a:alpha val="70000"/>
                </a:srgbClr>
              </a:outerShdw>
            </a:effectLst>
          </p:spPr>
        </p:pic>
        <p:pic>
          <p:nvPicPr>
            <p:cNvPr id="21" name="Grafik 20" descr="Ein Bild, das Logo enthält.&#10;&#10;Automatisch generierte Beschreibung">
              <a:extLst>
                <a:ext uri="{FF2B5EF4-FFF2-40B4-BE49-F238E27FC236}">
                  <a16:creationId xmlns:a16="http://schemas.microsoft.com/office/drawing/2014/main" id="{DAAB231B-EC49-A4B9-1706-48F710373F5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9227"/>
            <a:stretch/>
          </p:blipFill>
          <p:spPr>
            <a:xfrm>
              <a:off x="6168008" y="2143784"/>
              <a:ext cx="1296144" cy="433284"/>
            </a:xfrm>
            <a:prstGeom prst="rect">
              <a:avLst/>
            </a:prstGeom>
          </p:spPr>
        </p:pic>
      </p:grpSp>
    </p:spTree>
    <p:extLst>
      <p:ext uri="{BB962C8B-B14F-4D97-AF65-F5344CB8AC3E}">
        <p14:creationId xmlns:p14="http://schemas.microsoft.com/office/powerpoint/2010/main" val="256324834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4"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476672"/>
            <a:ext cx="10153079" cy="504056"/>
          </a:xfrm>
        </p:spPr>
        <p:txBody>
          <a:bodyPr anchor="t" anchorCtr="0"/>
          <a:lstStyle/>
          <a:p>
            <a:r>
              <a:rPr lang="de-DE" sz="3000" dirty="0">
                <a:solidFill>
                  <a:schemeClr val="bg1"/>
                </a:solidFill>
              </a:rPr>
              <a:t>Weitere </a:t>
            </a:r>
            <a:r>
              <a:rPr lang="de-DE" sz="3000" dirty="0" err="1">
                <a:solidFill>
                  <a:schemeClr val="bg1"/>
                </a:solidFill>
              </a:rPr>
              <a:t>unterstützung</a:t>
            </a:r>
            <a:endParaRPr lang="de-DE" sz="3000" dirty="0">
              <a:solidFill>
                <a:schemeClr val="bg1"/>
              </a:solidFill>
            </a:endParaRP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 name="Gruppieren 12"/>
          <p:cNvGrpSpPr/>
          <p:nvPr/>
        </p:nvGrpSpPr>
        <p:grpSpPr>
          <a:xfrm>
            <a:off x="767408" y="1720904"/>
            <a:ext cx="5616624" cy="3508296"/>
            <a:chOff x="3287688" y="1720904"/>
            <a:chExt cx="5616624" cy="3508296"/>
          </a:xfrm>
        </p:grpSpPr>
        <p:pic>
          <p:nvPicPr>
            <p:cNvPr id="4098" name="Picture 2"/>
            <p:cNvPicPr>
              <a:picLocks noChangeAspect="1" noChangeArrowheads="1"/>
            </p:cNvPicPr>
            <p:nvPr/>
          </p:nvPicPr>
          <p:blipFill>
            <a:blip r:embed="rId5" cstate="print"/>
            <a:srcRect l="6924" r="3066"/>
            <a:stretch>
              <a:fillRect/>
            </a:stretch>
          </p:blipFill>
          <p:spPr bwMode="auto">
            <a:xfrm>
              <a:off x="3287688" y="1720904"/>
              <a:ext cx="5616624" cy="3508296"/>
            </a:xfrm>
            <a:prstGeom prst="rect">
              <a:avLst/>
            </a:prstGeom>
            <a:ln>
              <a:noFill/>
            </a:ln>
            <a:effectLst>
              <a:outerShdw blurRad="292100" dist="139700" dir="2700000" algn="tl" rotWithShape="0">
                <a:srgbClr val="333333">
                  <a:alpha val="65000"/>
                </a:srgbClr>
              </a:outerShdw>
            </a:effectLst>
          </p:spPr>
        </p:pic>
        <p:sp>
          <p:nvSpPr>
            <p:cNvPr id="11" name="Ellipse 10"/>
            <p:cNvSpPr/>
            <p:nvPr/>
          </p:nvSpPr>
          <p:spPr>
            <a:xfrm>
              <a:off x="3791744" y="2132856"/>
              <a:ext cx="216024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p:cNvSpPr txBox="1"/>
          <p:nvPr/>
        </p:nvSpPr>
        <p:spPr>
          <a:xfrm>
            <a:off x="6816080" y="1829088"/>
            <a:ext cx="5040560" cy="3291927"/>
          </a:xfrm>
          <a:prstGeom prst="rect">
            <a:avLst/>
          </a:prstGeom>
          <a:noFill/>
        </p:spPr>
        <p:txBody>
          <a:bodyPr wrap="square" rtlCol="0">
            <a:spAutoFit/>
          </a:bodyPr>
          <a:lstStyle/>
          <a:p>
            <a:pPr>
              <a:lnSpc>
                <a:spcPts val="3600"/>
              </a:lnSpc>
              <a:spcAft>
                <a:spcPts val="2600"/>
              </a:spcAft>
            </a:pPr>
            <a:r>
              <a:rPr lang="de-DE" sz="2600" dirty="0"/>
              <a:t>Du kannst dich an deine </a:t>
            </a:r>
            <a:r>
              <a:rPr lang="de-DE" sz="2600" b="1" dirty="0">
                <a:solidFill>
                  <a:schemeClr val="accent1"/>
                </a:solidFill>
              </a:rPr>
              <a:t>Landesverbands-Anlaufstelle für Gewalt- und Diskriminierungsvorfälle </a:t>
            </a:r>
            <a:r>
              <a:rPr lang="de-DE" sz="2600" dirty="0"/>
              <a:t>wenden, zur </a:t>
            </a:r>
            <a:r>
              <a:rPr lang="de-DE" sz="2600" b="1" dirty="0"/>
              <a:t>Unterstützung der Betroffenen</a:t>
            </a:r>
            <a:r>
              <a:rPr lang="de-DE" sz="2600" dirty="0"/>
              <a:t> und bei Unklarheit, ob eine Diskriminierung vorlag.</a:t>
            </a:r>
          </a:p>
        </p:txBody>
      </p:sp>
    </p:spTree>
    <p:extLst>
      <p:ext uri="{BB962C8B-B14F-4D97-AF65-F5344CB8AC3E}">
        <p14:creationId xmlns:p14="http://schemas.microsoft.com/office/powerpoint/2010/main" val="2563248345"/>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4" cstate="print"/>
          <a:srcRect l="27148" t="81539" r="28906"/>
          <a:stretch>
            <a:fillRect/>
          </a:stretch>
        </p:blipFill>
        <p:spPr bwMode="auto">
          <a:xfrm>
            <a:off x="2160769" y="2143116"/>
            <a:ext cx="7864321" cy="1857388"/>
          </a:xfrm>
          <a:prstGeom prst="rect">
            <a:avLst/>
          </a:prstGeom>
          <a:noFill/>
          <a:ln w="9525">
            <a:noFill/>
            <a:miter lim="800000"/>
            <a:headEnd/>
            <a:tailEnd/>
          </a:ln>
        </p:spPr>
      </p:pic>
      <p:sp>
        <p:nvSpPr>
          <p:cNvPr id="8" name="Titel 7"/>
          <p:cNvSpPr>
            <a:spLocks noGrp="1"/>
          </p:cNvSpPr>
          <p:nvPr>
            <p:ph type="ctrTitle"/>
          </p:nvPr>
        </p:nvSpPr>
        <p:spPr>
          <a:xfrm>
            <a:off x="479425" y="476672"/>
            <a:ext cx="10153079" cy="504056"/>
          </a:xfrm>
        </p:spPr>
        <p:txBody>
          <a:bodyPr anchor="t" anchorCtr="0"/>
          <a:lstStyle/>
          <a:p>
            <a:r>
              <a:rPr lang="de-DE" sz="3000" dirty="0">
                <a:solidFill>
                  <a:schemeClr val="bg1"/>
                </a:solidFill>
              </a:rPr>
              <a:t>Vielen dank fürs mitmachen!</a:t>
            </a:r>
          </a:p>
        </p:txBody>
      </p:sp>
      <p:sp>
        <p:nvSpPr>
          <p:cNvPr id="13" name="Rechteck 12"/>
          <p:cNvSpPr/>
          <p:nvPr/>
        </p:nvSpPr>
        <p:spPr>
          <a:xfrm>
            <a:off x="3820037" y="4238818"/>
            <a:ext cx="4347665" cy="1261884"/>
          </a:xfrm>
          <a:prstGeom prst="rect">
            <a:avLst/>
          </a:prstGeom>
        </p:spPr>
        <p:txBody>
          <a:bodyPr wrap="none">
            <a:spAutoFit/>
          </a:bodyPr>
          <a:lstStyle/>
          <a:p>
            <a:pPr algn="ctr"/>
            <a:r>
              <a:rPr lang="de-DE" sz="2600" dirty="0"/>
              <a:t>Weitere Infos und Material:</a:t>
            </a:r>
          </a:p>
          <a:p>
            <a:pPr algn="ctr"/>
            <a:r>
              <a:rPr lang="de-DE" sz="5000" b="1" dirty="0"/>
              <a:t>dfb.de/</a:t>
            </a:r>
            <a:r>
              <a:rPr lang="de-DE" sz="5000" b="1" dirty="0" err="1"/>
              <a:t>schiris</a:t>
            </a:r>
            <a:endParaRPr lang="de-DE" sz="5000" b="1" dirty="0"/>
          </a:p>
        </p:txBody>
      </p:sp>
    </p:spTree>
    <p:extLst>
      <p:ext uri="{BB962C8B-B14F-4D97-AF65-F5344CB8AC3E}">
        <p14:creationId xmlns:p14="http://schemas.microsoft.com/office/powerpoint/2010/main" val="256324834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4" cstate="print"/>
          <a:srcRect t="81539"/>
          <a:stretch>
            <a:fillRect/>
          </a:stretch>
        </p:blipFill>
        <p:spPr bwMode="auto">
          <a:xfrm>
            <a:off x="0" y="5650296"/>
            <a:ext cx="12192000" cy="1265412"/>
          </a:xfrm>
          <a:prstGeom prst="rect">
            <a:avLst/>
          </a:prstGeom>
          <a:noFill/>
          <a:ln w="9525">
            <a:noFill/>
            <a:miter lim="800000"/>
            <a:headEnd/>
            <a:tailEnd/>
          </a:ln>
        </p:spPr>
      </p:pic>
      <p:sp>
        <p:nvSpPr>
          <p:cNvPr id="8" name="Titel 7"/>
          <p:cNvSpPr>
            <a:spLocks noGrp="1"/>
          </p:cNvSpPr>
          <p:nvPr>
            <p:ph type="ctrTitle"/>
          </p:nvPr>
        </p:nvSpPr>
        <p:spPr>
          <a:xfrm>
            <a:off x="479425" y="476672"/>
            <a:ext cx="10153079" cy="504056"/>
          </a:xfrm>
        </p:spPr>
        <p:txBody>
          <a:bodyPr anchor="t" anchorCtr="0"/>
          <a:lstStyle/>
          <a:p>
            <a:r>
              <a:rPr lang="de-DE" sz="3000" dirty="0">
                <a:solidFill>
                  <a:schemeClr val="bg1"/>
                </a:solidFill>
              </a:rPr>
              <a:t>Zum einstieg</a:t>
            </a: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 name="230328_DFB_Schiris_gegen_Diskriminierung_Teaser_v001.mp4">
            <a:hlinkClick r:id="" action="ppaction://media"/>
          </p:cNvPr>
          <p:cNvPicPr>
            <a:picLocks noRot="1" noChangeAspect="1"/>
          </p:cNvPicPr>
          <p:nvPr>
            <a:videoFile r:link="rId1"/>
          </p:nvPr>
        </p:nvPicPr>
        <p:blipFill>
          <a:blip r:embed="rId5" cstate="print"/>
          <a:srcRect r="1220"/>
          <a:stretch>
            <a:fillRect/>
          </a:stretch>
        </p:blipFill>
        <p:spPr>
          <a:xfrm>
            <a:off x="3071664" y="1765437"/>
            <a:ext cx="5832648" cy="3319747"/>
          </a:xfrm>
          <a:prstGeom prst="rect">
            <a:avLst/>
          </a:prstGeom>
        </p:spPr>
      </p:pic>
      <p:sp>
        <p:nvSpPr>
          <p:cNvPr id="3" name="Textfeld 2">
            <a:extLst>
              <a:ext uri="{FF2B5EF4-FFF2-40B4-BE49-F238E27FC236}">
                <a16:creationId xmlns:a16="http://schemas.microsoft.com/office/drawing/2014/main" id="{EC4C43A1-C73F-0F36-7846-0FDFF4A521DC}"/>
              </a:ext>
            </a:extLst>
          </p:cNvPr>
          <p:cNvSpPr txBox="1"/>
          <p:nvPr/>
        </p:nvSpPr>
        <p:spPr>
          <a:xfrm>
            <a:off x="875420" y="1131504"/>
            <a:ext cx="10441160" cy="4032448"/>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2563248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4"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476672"/>
            <a:ext cx="10153079" cy="504056"/>
          </a:xfrm>
        </p:spPr>
        <p:txBody>
          <a:bodyPr anchor="t" anchorCtr="0"/>
          <a:lstStyle/>
          <a:p>
            <a:r>
              <a:rPr lang="de-DE" sz="3000" dirty="0">
                <a:solidFill>
                  <a:schemeClr val="bg1"/>
                </a:solidFill>
              </a:rPr>
              <a:t>Zum einstieg</a:t>
            </a:r>
          </a:p>
        </p:txBody>
      </p:sp>
      <p:sp>
        <p:nvSpPr>
          <p:cNvPr id="7" name="Textfeld 6"/>
          <p:cNvSpPr txBox="1"/>
          <p:nvPr/>
        </p:nvSpPr>
        <p:spPr>
          <a:xfrm>
            <a:off x="407368" y="1457227"/>
            <a:ext cx="11161240" cy="954107"/>
          </a:xfrm>
          <a:prstGeom prst="rect">
            <a:avLst/>
          </a:prstGeom>
          <a:noFill/>
        </p:spPr>
        <p:txBody>
          <a:bodyPr wrap="square" rtlCol="0">
            <a:spAutoFit/>
          </a:bodyPr>
          <a:lstStyle/>
          <a:p>
            <a:pPr algn="ctr">
              <a:spcAft>
                <a:spcPts val="800"/>
              </a:spcAft>
            </a:pPr>
            <a:r>
              <a:rPr lang="de-DE" sz="2800" b="1" dirty="0">
                <a:solidFill>
                  <a:schemeClr val="accent1"/>
                </a:solidFill>
              </a:rPr>
              <a:t>In der Saison 2021/22 haben SR über den Online-Spielbericht diese Vorfälle gemeldet (DFB-Lagebild Amateurfußball):</a:t>
            </a:r>
            <a:endParaRPr lang="de-DE" sz="3200" b="1" dirty="0">
              <a:solidFill>
                <a:schemeClr val="accent1"/>
              </a:solidFill>
            </a:endParaRP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2423592" y="2506110"/>
            <a:ext cx="2975992" cy="2154436"/>
          </a:xfrm>
          <a:prstGeom prst="rect">
            <a:avLst/>
          </a:prstGeom>
        </p:spPr>
        <p:txBody>
          <a:bodyPr wrap="square">
            <a:spAutoFit/>
          </a:bodyPr>
          <a:lstStyle/>
          <a:p>
            <a:pPr algn="ctr"/>
            <a:r>
              <a:rPr lang="de-DE" sz="8000" b="1" dirty="0"/>
              <a:t>911</a:t>
            </a:r>
            <a:r>
              <a:rPr lang="de-DE" dirty="0"/>
              <a:t> </a:t>
            </a:r>
          </a:p>
          <a:p>
            <a:pPr algn="ctr"/>
            <a:r>
              <a:rPr lang="de-DE" dirty="0"/>
              <a:t>Spielabbrüche aufgrund von Gewalt- oder Diskriminierungsvorfällen</a:t>
            </a:r>
          </a:p>
        </p:txBody>
      </p:sp>
      <p:sp>
        <p:nvSpPr>
          <p:cNvPr id="11" name="Rechteck 10"/>
          <p:cNvSpPr/>
          <p:nvPr/>
        </p:nvSpPr>
        <p:spPr>
          <a:xfrm>
            <a:off x="6528048" y="2500306"/>
            <a:ext cx="3012003" cy="2154436"/>
          </a:xfrm>
          <a:prstGeom prst="rect">
            <a:avLst/>
          </a:prstGeom>
        </p:spPr>
        <p:txBody>
          <a:bodyPr wrap="square">
            <a:spAutoFit/>
          </a:bodyPr>
          <a:lstStyle/>
          <a:p>
            <a:pPr algn="ctr"/>
            <a:r>
              <a:rPr lang="de-DE" sz="8000" b="1" dirty="0"/>
              <a:t>2.389</a:t>
            </a:r>
          </a:p>
          <a:p>
            <a:pPr algn="ctr"/>
            <a:r>
              <a:rPr lang="de-DE" dirty="0"/>
              <a:t>gemeldete Diskriminierungsvorfälle insgesamt</a:t>
            </a:r>
          </a:p>
        </p:txBody>
      </p:sp>
      <p:sp>
        <p:nvSpPr>
          <p:cNvPr id="13" name="Textfeld 12"/>
          <p:cNvSpPr txBox="1"/>
          <p:nvPr/>
        </p:nvSpPr>
        <p:spPr>
          <a:xfrm>
            <a:off x="407368" y="4860449"/>
            <a:ext cx="11161240" cy="523220"/>
          </a:xfrm>
          <a:prstGeom prst="rect">
            <a:avLst/>
          </a:prstGeom>
          <a:noFill/>
        </p:spPr>
        <p:txBody>
          <a:bodyPr wrap="square" rtlCol="0">
            <a:spAutoFit/>
          </a:bodyPr>
          <a:lstStyle/>
          <a:p>
            <a:pPr algn="ctr">
              <a:spcAft>
                <a:spcPts val="800"/>
              </a:spcAft>
            </a:pPr>
            <a:r>
              <a:rPr lang="de-DE" sz="2800" b="1" dirty="0">
                <a:solidFill>
                  <a:schemeClr val="accent1"/>
                </a:solidFill>
              </a:rPr>
              <a:t>Diskriminierung ist kein Kavaliersdelikt!</a:t>
            </a:r>
          </a:p>
        </p:txBody>
      </p:sp>
    </p:spTree>
    <p:extLst>
      <p:ext uri="{BB962C8B-B14F-4D97-AF65-F5344CB8AC3E}">
        <p14:creationId xmlns:p14="http://schemas.microsoft.com/office/powerpoint/2010/main" val="256324834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3"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476672"/>
            <a:ext cx="10153079" cy="504056"/>
          </a:xfrm>
        </p:spPr>
        <p:txBody>
          <a:bodyPr anchor="t" anchorCtr="0"/>
          <a:lstStyle/>
          <a:p>
            <a:r>
              <a:rPr lang="de-DE" sz="3000" dirty="0">
                <a:solidFill>
                  <a:schemeClr val="bg1"/>
                </a:solidFill>
              </a:rPr>
              <a:t>Zum einstieg</a:t>
            </a:r>
          </a:p>
        </p:txBody>
      </p:sp>
      <p:sp>
        <p:nvSpPr>
          <p:cNvPr id="7" name="Textfeld 6"/>
          <p:cNvSpPr txBox="1"/>
          <p:nvPr/>
        </p:nvSpPr>
        <p:spPr>
          <a:xfrm>
            <a:off x="407368" y="1692097"/>
            <a:ext cx="11161240" cy="523220"/>
          </a:xfrm>
          <a:prstGeom prst="rect">
            <a:avLst/>
          </a:prstGeom>
          <a:noFill/>
        </p:spPr>
        <p:txBody>
          <a:bodyPr wrap="square" rtlCol="0">
            <a:spAutoFit/>
          </a:bodyPr>
          <a:lstStyle/>
          <a:p>
            <a:pPr algn="ctr">
              <a:spcAft>
                <a:spcPts val="800"/>
              </a:spcAft>
            </a:pPr>
            <a:r>
              <a:rPr lang="de-DE" sz="2800" b="1" dirty="0">
                <a:solidFill>
                  <a:schemeClr val="accent1"/>
                </a:solidFill>
              </a:rPr>
              <a:t>Diskriminierung oder Beleidigung?</a:t>
            </a: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6" name="Gruppieren 15"/>
          <p:cNvGrpSpPr/>
          <p:nvPr/>
        </p:nvGrpSpPr>
        <p:grpSpPr>
          <a:xfrm>
            <a:off x="551384" y="2428868"/>
            <a:ext cx="3168352" cy="1800200"/>
            <a:chOff x="767408" y="2564904"/>
            <a:chExt cx="3168352" cy="1800200"/>
          </a:xfrm>
        </p:grpSpPr>
        <p:sp>
          <p:nvSpPr>
            <p:cNvPr id="14" name="Abgerundete rechteckige Legende 13"/>
            <p:cNvSpPr/>
            <p:nvPr/>
          </p:nvSpPr>
          <p:spPr>
            <a:xfrm>
              <a:off x="767408" y="2564904"/>
              <a:ext cx="3168352" cy="18002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767408" y="2924944"/>
              <a:ext cx="3168352" cy="1107996"/>
            </a:xfrm>
            <a:prstGeom prst="rect">
              <a:avLst/>
            </a:prstGeom>
            <a:noFill/>
          </p:spPr>
          <p:txBody>
            <a:bodyPr wrap="square" rtlCol="0">
              <a:spAutoFit/>
            </a:bodyPr>
            <a:lstStyle/>
            <a:p>
              <a:pPr algn="ctr"/>
              <a:r>
                <a:rPr lang="de-DE" sz="2600" dirty="0"/>
                <a:t>Du dreckiges</a:t>
              </a:r>
            </a:p>
            <a:p>
              <a:pPr algn="ctr"/>
              <a:r>
                <a:rPr lang="de-DE" sz="4000" b="1" dirty="0"/>
                <a:t>Arschloch!</a:t>
              </a:r>
            </a:p>
          </p:txBody>
        </p:sp>
      </p:grpSp>
      <p:grpSp>
        <p:nvGrpSpPr>
          <p:cNvPr id="19" name="Gruppieren 18"/>
          <p:cNvGrpSpPr/>
          <p:nvPr/>
        </p:nvGrpSpPr>
        <p:grpSpPr>
          <a:xfrm>
            <a:off x="4511824" y="3220956"/>
            <a:ext cx="3168352" cy="1800200"/>
            <a:chOff x="767408" y="2564904"/>
            <a:chExt cx="3168352" cy="1800200"/>
          </a:xfrm>
        </p:grpSpPr>
        <p:sp>
          <p:nvSpPr>
            <p:cNvPr id="20" name="Abgerundete rechteckige Legende 19"/>
            <p:cNvSpPr/>
            <p:nvPr/>
          </p:nvSpPr>
          <p:spPr>
            <a:xfrm>
              <a:off x="767408" y="2564904"/>
              <a:ext cx="3168352" cy="18002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767408" y="2924944"/>
              <a:ext cx="3168352" cy="1107996"/>
            </a:xfrm>
            <a:prstGeom prst="rect">
              <a:avLst/>
            </a:prstGeom>
            <a:noFill/>
          </p:spPr>
          <p:txBody>
            <a:bodyPr wrap="square" rtlCol="0">
              <a:spAutoFit/>
            </a:bodyPr>
            <a:lstStyle/>
            <a:p>
              <a:pPr algn="ctr"/>
              <a:r>
                <a:rPr lang="de-DE" sz="2600" dirty="0"/>
                <a:t>Du blöder</a:t>
              </a:r>
            </a:p>
            <a:p>
              <a:pPr algn="ctr"/>
              <a:r>
                <a:rPr lang="de-DE" sz="4000" b="1" dirty="0"/>
                <a:t>Kanake!</a:t>
              </a:r>
            </a:p>
          </p:txBody>
        </p:sp>
      </p:grpSp>
      <p:grpSp>
        <p:nvGrpSpPr>
          <p:cNvPr id="22" name="Gruppieren 21"/>
          <p:cNvGrpSpPr/>
          <p:nvPr/>
        </p:nvGrpSpPr>
        <p:grpSpPr>
          <a:xfrm>
            <a:off x="8400256" y="2428868"/>
            <a:ext cx="3312368" cy="1800200"/>
            <a:chOff x="623392" y="2564904"/>
            <a:chExt cx="3312368" cy="1800200"/>
          </a:xfrm>
        </p:grpSpPr>
        <p:sp>
          <p:nvSpPr>
            <p:cNvPr id="23" name="Abgerundete rechteckige Legende 22"/>
            <p:cNvSpPr/>
            <p:nvPr/>
          </p:nvSpPr>
          <p:spPr>
            <a:xfrm>
              <a:off x="623392" y="2564904"/>
              <a:ext cx="3312368" cy="18002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623392" y="2924944"/>
              <a:ext cx="3312368" cy="1107996"/>
            </a:xfrm>
            <a:prstGeom prst="rect">
              <a:avLst/>
            </a:prstGeom>
            <a:noFill/>
          </p:spPr>
          <p:txBody>
            <a:bodyPr wrap="square" rtlCol="0">
              <a:spAutoFit/>
            </a:bodyPr>
            <a:lstStyle/>
            <a:p>
              <a:pPr algn="ctr"/>
              <a:r>
                <a:rPr lang="de-DE" sz="2600" dirty="0"/>
                <a:t>Du dumme</a:t>
              </a:r>
            </a:p>
            <a:p>
              <a:pPr algn="ctr"/>
              <a:r>
                <a:rPr lang="de-DE" sz="4000" b="1" dirty="0"/>
                <a:t>Schwuchtel!</a:t>
              </a:r>
            </a:p>
          </p:txBody>
        </p:sp>
      </p:grpSp>
    </p:spTree>
    <p:extLst>
      <p:ext uri="{BB962C8B-B14F-4D97-AF65-F5344CB8AC3E}">
        <p14:creationId xmlns:p14="http://schemas.microsoft.com/office/powerpoint/2010/main" val="256324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3"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260648"/>
            <a:ext cx="10153079" cy="1008112"/>
          </a:xfrm>
        </p:spPr>
        <p:txBody>
          <a:bodyPr anchor="t" anchorCtr="0"/>
          <a:lstStyle/>
          <a:p>
            <a:r>
              <a:rPr lang="de-DE" sz="3000" dirty="0">
                <a:solidFill>
                  <a:schemeClr val="bg1"/>
                </a:solidFill>
              </a:rPr>
              <a:t>Unterscheidung zwischen</a:t>
            </a:r>
            <a:br>
              <a:rPr lang="de-DE" sz="3000" dirty="0">
                <a:solidFill>
                  <a:schemeClr val="bg1"/>
                </a:solidFill>
              </a:rPr>
            </a:br>
            <a:r>
              <a:rPr lang="de-DE" sz="3000" dirty="0">
                <a:solidFill>
                  <a:schemeClr val="bg1"/>
                </a:solidFill>
              </a:rPr>
              <a:t>Diskriminierung und Beleidigung</a:t>
            </a:r>
          </a:p>
        </p:txBody>
      </p:sp>
      <p:sp>
        <p:nvSpPr>
          <p:cNvPr id="7" name="Textfeld 6"/>
          <p:cNvSpPr txBox="1"/>
          <p:nvPr/>
        </p:nvSpPr>
        <p:spPr>
          <a:xfrm>
            <a:off x="407368" y="1692097"/>
            <a:ext cx="11161240" cy="523220"/>
          </a:xfrm>
          <a:prstGeom prst="rect">
            <a:avLst/>
          </a:prstGeom>
          <a:noFill/>
        </p:spPr>
        <p:txBody>
          <a:bodyPr wrap="square" rtlCol="0">
            <a:spAutoFit/>
          </a:bodyPr>
          <a:lstStyle/>
          <a:p>
            <a:pPr algn="ctr">
              <a:spcAft>
                <a:spcPts val="800"/>
              </a:spcAft>
            </a:pPr>
            <a:r>
              <a:rPr lang="de-DE" sz="2800" b="1" dirty="0">
                <a:solidFill>
                  <a:schemeClr val="accent1"/>
                </a:solidFill>
              </a:rPr>
              <a:t>Fragen an die Schiedsrichter*innen</a:t>
            </a: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551384" y="3244334"/>
            <a:ext cx="5453737" cy="1261884"/>
          </a:xfrm>
          <a:prstGeom prst="rect">
            <a:avLst/>
          </a:prstGeom>
        </p:spPr>
        <p:txBody>
          <a:bodyPr wrap="none">
            <a:spAutoFit/>
          </a:bodyPr>
          <a:lstStyle/>
          <a:p>
            <a:pPr algn="ctr"/>
            <a:r>
              <a:rPr lang="de-DE" sz="2600" dirty="0"/>
              <a:t>Was ist in euren Augen</a:t>
            </a:r>
          </a:p>
          <a:p>
            <a:pPr algn="ctr"/>
            <a:r>
              <a:rPr lang="de-DE" sz="5000" b="1" dirty="0"/>
              <a:t>Diskriminierung?</a:t>
            </a:r>
          </a:p>
        </p:txBody>
      </p:sp>
      <p:sp>
        <p:nvSpPr>
          <p:cNvPr id="11" name="Rechteck 10"/>
          <p:cNvSpPr/>
          <p:nvPr/>
        </p:nvSpPr>
        <p:spPr>
          <a:xfrm>
            <a:off x="6649104" y="3226911"/>
            <a:ext cx="4923592" cy="1261884"/>
          </a:xfrm>
          <a:prstGeom prst="rect">
            <a:avLst/>
          </a:prstGeom>
        </p:spPr>
        <p:txBody>
          <a:bodyPr wrap="none">
            <a:spAutoFit/>
          </a:bodyPr>
          <a:lstStyle/>
          <a:p>
            <a:pPr algn="ctr"/>
            <a:r>
              <a:rPr lang="de-DE" sz="2600" dirty="0"/>
              <a:t>Was unterscheidet sie von einer</a:t>
            </a:r>
          </a:p>
          <a:p>
            <a:pPr algn="ctr"/>
            <a:r>
              <a:rPr lang="de-DE" sz="5000" b="1" dirty="0"/>
              <a:t>Beleidigung?</a:t>
            </a:r>
          </a:p>
        </p:txBody>
      </p:sp>
    </p:spTree>
    <p:extLst>
      <p:ext uri="{BB962C8B-B14F-4D97-AF65-F5344CB8AC3E}">
        <p14:creationId xmlns:p14="http://schemas.microsoft.com/office/powerpoint/2010/main" val="256324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4"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260648"/>
            <a:ext cx="10153079" cy="1008112"/>
          </a:xfrm>
        </p:spPr>
        <p:txBody>
          <a:bodyPr anchor="t" anchorCtr="0"/>
          <a:lstStyle/>
          <a:p>
            <a:r>
              <a:rPr lang="de-DE" sz="3000" dirty="0">
                <a:solidFill>
                  <a:schemeClr val="bg1"/>
                </a:solidFill>
              </a:rPr>
              <a:t>Unterscheidung zwischen</a:t>
            </a:r>
            <a:br>
              <a:rPr lang="de-DE" sz="3000" dirty="0">
                <a:solidFill>
                  <a:schemeClr val="bg1"/>
                </a:solidFill>
              </a:rPr>
            </a:br>
            <a:r>
              <a:rPr lang="de-DE" sz="3000" dirty="0">
                <a:solidFill>
                  <a:schemeClr val="bg1"/>
                </a:solidFill>
              </a:rPr>
              <a:t>Diskriminierung und Beleidigung</a:t>
            </a:r>
          </a:p>
        </p:txBody>
      </p:sp>
      <p:sp>
        <p:nvSpPr>
          <p:cNvPr id="7" name="Textfeld 6"/>
          <p:cNvSpPr txBox="1"/>
          <p:nvPr/>
        </p:nvSpPr>
        <p:spPr>
          <a:xfrm>
            <a:off x="443372" y="1414885"/>
            <a:ext cx="11161240" cy="954107"/>
          </a:xfrm>
          <a:prstGeom prst="rect">
            <a:avLst/>
          </a:prstGeom>
          <a:noFill/>
        </p:spPr>
        <p:txBody>
          <a:bodyPr wrap="square" rtlCol="0">
            <a:spAutoFit/>
          </a:bodyPr>
          <a:lstStyle/>
          <a:p>
            <a:pPr algn="ctr">
              <a:spcAft>
                <a:spcPts val="800"/>
              </a:spcAft>
            </a:pPr>
            <a:r>
              <a:rPr lang="de-DE" sz="2800" b="1" dirty="0">
                <a:solidFill>
                  <a:schemeClr val="accent1"/>
                </a:solidFill>
              </a:rPr>
              <a:t>Definition von Diskriminierung aus dem Merkblatt zum Ausfüllen des Tabs »Vorkommnisse« im </a:t>
            </a:r>
            <a:r>
              <a:rPr lang="de-DE" sz="2800" b="1" dirty="0" err="1">
                <a:solidFill>
                  <a:schemeClr val="accent1"/>
                </a:solidFill>
              </a:rPr>
              <a:t>DFBnet</a:t>
            </a:r>
            <a:r>
              <a:rPr lang="de-DE" sz="2800" b="1" dirty="0">
                <a:solidFill>
                  <a:schemeClr val="accent1"/>
                </a:solidFill>
              </a:rPr>
              <a:t>-Spielbericht</a:t>
            </a: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551384" y="2598609"/>
            <a:ext cx="10945216" cy="2759217"/>
          </a:xfrm>
          <a:prstGeom prst="rect">
            <a:avLst/>
          </a:prstGeom>
        </p:spPr>
        <p:txBody>
          <a:bodyPr wrap="square">
            <a:spAutoFit/>
          </a:bodyPr>
          <a:lstStyle/>
          <a:p>
            <a:pPr algn="ctr">
              <a:lnSpc>
                <a:spcPts val="3000"/>
              </a:lnSpc>
            </a:pPr>
            <a:r>
              <a:rPr lang="de-DE" sz="2400" dirty="0"/>
              <a:t>»</a:t>
            </a:r>
            <a:r>
              <a:rPr lang="de-DE" sz="2400" b="0" dirty="0">
                <a:solidFill>
                  <a:srgbClr val="000000"/>
                </a:solidFill>
                <a:effectLst/>
                <a:latin typeface="DFB Sans Ofc" panose="02000000000000000000" pitchFamily="2" charset="0"/>
              </a:rPr>
              <a:t>Eine </a:t>
            </a:r>
            <a:r>
              <a:rPr lang="de-DE" sz="2400" b="1" dirty="0">
                <a:solidFill>
                  <a:srgbClr val="000000"/>
                </a:solidFill>
                <a:effectLst/>
                <a:latin typeface="DFB Sans Ofc" panose="02000000000000000000" pitchFamily="2" charset="0"/>
              </a:rPr>
              <a:t>Diskriminierung</a:t>
            </a:r>
            <a:r>
              <a:rPr lang="de-DE" sz="2400" b="0" dirty="0">
                <a:solidFill>
                  <a:srgbClr val="000000"/>
                </a:solidFill>
                <a:effectLst/>
                <a:latin typeface="DFB Sans Ofc" panose="02000000000000000000" pitchFamily="2" charset="0"/>
              </a:rPr>
              <a:t> liegt vor, wenn jemand die Würde einer anderen Person oder einer Gruppe von Personen verletzt. Dies geschieht durch eine herabwürdigende Äußerung, Geste oder Handlung, in Bezug auf Herkunft, Hautfarbe, Sprache, Religion, Behinderung, Alter, geschlechtliche oder sexuelle Identität. Auch eine sonstige Schlechterbehandlung aufgrund eines dieser Merkmale stellt eine Diskriminierung dar.</a:t>
            </a:r>
            <a:r>
              <a:rPr lang="de-DE" sz="2400" dirty="0"/>
              <a:t>«</a:t>
            </a:r>
          </a:p>
          <a:p>
            <a:pPr algn="ctr">
              <a:lnSpc>
                <a:spcPts val="3000"/>
              </a:lnSpc>
            </a:pPr>
            <a:r>
              <a:rPr lang="de-DE" sz="2400" b="1" dirty="0"/>
              <a:t>= Angriff auf die Menschenwürde</a:t>
            </a:r>
          </a:p>
        </p:txBody>
      </p:sp>
    </p:spTree>
    <p:extLst>
      <p:ext uri="{BB962C8B-B14F-4D97-AF65-F5344CB8AC3E}">
        <p14:creationId xmlns:p14="http://schemas.microsoft.com/office/powerpoint/2010/main" val="256324834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4"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260648"/>
            <a:ext cx="10153079" cy="1008112"/>
          </a:xfrm>
        </p:spPr>
        <p:txBody>
          <a:bodyPr anchor="t" anchorCtr="0"/>
          <a:lstStyle/>
          <a:p>
            <a:r>
              <a:rPr lang="de-DE" sz="3000" dirty="0">
                <a:solidFill>
                  <a:schemeClr val="bg1"/>
                </a:solidFill>
              </a:rPr>
              <a:t>Unterscheidung zwischen</a:t>
            </a:r>
            <a:br>
              <a:rPr lang="de-DE" sz="3000" dirty="0">
                <a:solidFill>
                  <a:schemeClr val="bg1"/>
                </a:solidFill>
              </a:rPr>
            </a:br>
            <a:r>
              <a:rPr lang="de-DE" sz="3000" dirty="0">
                <a:solidFill>
                  <a:schemeClr val="bg1"/>
                </a:solidFill>
              </a:rPr>
              <a:t>Diskriminierung und Beleidigung</a:t>
            </a:r>
          </a:p>
        </p:txBody>
      </p:sp>
      <p:sp>
        <p:nvSpPr>
          <p:cNvPr id="7" name="Textfeld 6"/>
          <p:cNvSpPr txBox="1"/>
          <p:nvPr/>
        </p:nvSpPr>
        <p:spPr>
          <a:xfrm>
            <a:off x="407368" y="1692097"/>
            <a:ext cx="11161240" cy="954107"/>
          </a:xfrm>
          <a:prstGeom prst="rect">
            <a:avLst/>
          </a:prstGeom>
          <a:noFill/>
        </p:spPr>
        <p:txBody>
          <a:bodyPr wrap="square" rtlCol="0">
            <a:spAutoFit/>
          </a:bodyPr>
          <a:lstStyle/>
          <a:p>
            <a:pPr algn="ctr">
              <a:spcAft>
                <a:spcPts val="800"/>
              </a:spcAft>
            </a:pPr>
            <a:r>
              <a:rPr lang="de-DE" sz="2800" b="1" dirty="0">
                <a:solidFill>
                  <a:schemeClr val="accent1"/>
                </a:solidFill>
              </a:rPr>
              <a:t>Definition von »Beleidigung« aus der </a:t>
            </a:r>
            <a:br>
              <a:rPr lang="de-DE" sz="2800" b="1" dirty="0">
                <a:solidFill>
                  <a:schemeClr val="accent1"/>
                </a:solidFill>
              </a:rPr>
            </a:br>
            <a:r>
              <a:rPr lang="de-DE" sz="2800" b="1" dirty="0">
                <a:solidFill>
                  <a:schemeClr val="accent1"/>
                </a:solidFill>
              </a:rPr>
              <a:t>Checkliste zum Umgang mit Diskriminierung</a:t>
            </a: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551384" y="3351674"/>
            <a:ext cx="10945216" cy="1220334"/>
          </a:xfrm>
          <a:prstGeom prst="rect">
            <a:avLst/>
          </a:prstGeom>
        </p:spPr>
        <p:txBody>
          <a:bodyPr wrap="square">
            <a:spAutoFit/>
          </a:bodyPr>
          <a:lstStyle/>
          <a:p>
            <a:pPr algn="ctr">
              <a:lnSpc>
                <a:spcPts val="3000"/>
              </a:lnSpc>
            </a:pPr>
            <a:r>
              <a:rPr lang="de-DE" sz="2400" dirty="0"/>
              <a:t>»</a:t>
            </a:r>
            <a:r>
              <a:rPr lang="de-DE" sz="2400" b="1" dirty="0"/>
              <a:t>Beleidigungen </a:t>
            </a:r>
            <a:r>
              <a:rPr lang="de-DE" sz="2400" dirty="0"/>
              <a:t>oder andere unsachliche Äußerungen sind keine Diskriminierungen. Sie beziehen sich nicht auf die genannten Merkmale und sind damit </a:t>
            </a:r>
            <a:r>
              <a:rPr lang="de-DE" sz="2400" b="1" dirty="0"/>
              <a:t>kein unmittelbarer Angriff auf die Menschenwürde</a:t>
            </a:r>
            <a:r>
              <a:rPr lang="de-DE" sz="2400" dirty="0"/>
              <a:t>.«</a:t>
            </a:r>
          </a:p>
        </p:txBody>
      </p:sp>
    </p:spTree>
    <p:extLst>
      <p:ext uri="{BB962C8B-B14F-4D97-AF65-F5344CB8AC3E}">
        <p14:creationId xmlns:p14="http://schemas.microsoft.com/office/powerpoint/2010/main" val="256324834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3"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07417" y="476672"/>
            <a:ext cx="11521231" cy="504056"/>
          </a:xfrm>
        </p:spPr>
        <p:txBody>
          <a:bodyPr anchor="t" anchorCtr="0"/>
          <a:lstStyle/>
          <a:p>
            <a:r>
              <a:rPr lang="de-DE" sz="3000" dirty="0">
                <a:solidFill>
                  <a:schemeClr val="bg1"/>
                </a:solidFill>
              </a:rPr>
              <a:t>Eigene Erfahrungen mit Diskriminierung</a:t>
            </a:r>
          </a:p>
        </p:txBody>
      </p:sp>
      <p:sp>
        <p:nvSpPr>
          <p:cNvPr id="7" name="Textfeld 6"/>
          <p:cNvSpPr txBox="1"/>
          <p:nvPr/>
        </p:nvSpPr>
        <p:spPr>
          <a:xfrm>
            <a:off x="4511824" y="1429308"/>
            <a:ext cx="7344816" cy="4000903"/>
          </a:xfrm>
          <a:prstGeom prst="rect">
            <a:avLst/>
          </a:prstGeom>
          <a:noFill/>
        </p:spPr>
        <p:txBody>
          <a:bodyPr wrap="square" rtlCol="0">
            <a:spAutoFit/>
          </a:bodyPr>
          <a:lstStyle/>
          <a:p>
            <a:pPr>
              <a:lnSpc>
                <a:spcPts val="5000"/>
              </a:lnSpc>
              <a:spcAft>
                <a:spcPts val="2600"/>
              </a:spcAft>
            </a:pPr>
            <a:r>
              <a:rPr lang="de-DE" sz="3200" dirty="0"/>
              <a:t>Habt ihr </a:t>
            </a:r>
            <a:r>
              <a:rPr lang="de-DE" sz="3200" b="1" dirty="0"/>
              <a:t>eigene Erfahrungen </a:t>
            </a:r>
            <a:r>
              <a:rPr lang="de-DE" sz="3200" dirty="0"/>
              <a:t>mit Diskriminierung machen müssen?</a:t>
            </a:r>
          </a:p>
          <a:p>
            <a:pPr>
              <a:lnSpc>
                <a:spcPts val="5000"/>
              </a:lnSpc>
              <a:spcAft>
                <a:spcPts val="2600"/>
              </a:spcAft>
            </a:pPr>
            <a:r>
              <a:rPr lang="de-DE" sz="3200" dirty="0"/>
              <a:t>Habt ihr bei euren Spielen Diskriminierungen </a:t>
            </a:r>
            <a:r>
              <a:rPr lang="de-DE" sz="3200" b="1" dirty="0"/>
              <a:t>wahrgenommen</a:t>
            </a:r>
            <a:r>
              <a:rPr lang="de-DE" sz="3200" dirty="0"/>
              <a:t>?</a:t>
            </a:r>
          </a:p>
          <a:p>
            <a:pPr>
              <a:lnSpc>
                <a:spcPts val="5000"/>
              </a:lnSpc>
              <a:spcAft>
                <a:spcPts val="2600"/>
              </a:spcAft>
            </a:pPr>
            <a:r>
              <a:rPr lang="de-DE" sz="3200" dirty="0"/>
              <a:t>Wie habt ihr euch </a:t>
            </a:r>
            <a:r>
              <a:rPr lang="de-DE" sz="3200" b="1" dirty="0"/>
              <a:t>verhalten</a:t>
            </a:r>
            <a:r>
              <a:rPr lang="de-DE" sz="3200" dirty="0"/>
              <a:t>?</a:t>
            </a: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839416" y="1556792"/>
            <a:ext cx="2999847" cy="3742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324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12192000"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4" cstate="print"/>
          <a:srcRect t="81539"/>
          <a:stretch>
            <a:fillRect/>
          </a:stretch>
        </p:blipFill>
        <p:spPr bwMode="auto">
          <a:xfrm>
            <a:off x="0" y="5589240"/>
            <a:ext cx="12192000" cy="1265412"/>
          </a:xfrm>
          <a:prstGeom prst="rect">
            <a:avLst/>
          </a:prstGeom>
          <a:noFill/>
          <a:ln w="9525">
            <a:noFill/>
            <a:miter lim="800000"/>
            <a:headEnd/>
            <a:tailEnd/>
          </a:ln>
        </p:spPr>
      </p:pic>
      <p:sp>
        <p:nvSpPr>
          <p:cNvPr id="8" name="Titel 7"/>
          <p:cNvSpPr>
            <a:spLocks noGrp="1"/>
          </p:cNvSpPr>
          <p:nvPr>
            <p:ph type="ctrTitle"/>
          </p:nvPr>
        </p:nvSpPr>
        <p:spPr>
          <a:xfrm>
            <a:off x="479425" y="476672"/>
            <a:ext cx="11377215" cy="504056"/>
          </a:xfrm>
        </p:spPr>
        <p:txBody>
          <a:bodyPr anchor="t" anchorCtr="0"/>
          <a:lstStyle/>
          <a:p>
            <a:r>
              <a:rPr lang="de-DE" sz="3000" dirty="0">
                <a:solidFill>
                  <a:schemeClr val="bg1"/>
                </a:solidFill>
              </a:rPr>
              <a:t>Video »Schiris gegen Diskriminierung«</a:t>
            </a:r>
          </a:p>
        </p:txBody>
      </p:sp>
      <p:cxnSp>
        <p:nvCxnSpPr>
          <p:cNvPr id="9" name="Gerader Verbinder 8"/>
          <p:cNvCxnSpPr/>
          <p:nvPr/>
        </p:nvCxnSpPr>
        <p:spPr>
          <a:xfrm>
            <a:off x="479425" y="5589240"/>
            <a:ext cx="11233151"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230328_DFB_Schiris_gegen_Diskriminierung_Teaser_v001.mp4">
            <a:hlinkClick r:id="" action="ppaction://media"/>
          </p:cNvPr>
          <p:cNvPicPr>
            <a:picLocks noRot="1" noChangeAspect="1"/>
          </p:cNvPicPr>
          <p:nvPr>
            <a:videoFile r:link="rId1"/>
          </p:nvPr>
        </p:nvPicPr>
        <p:blipFill>
          <a:blip r:embed="rId5" cstate="print"/>
          <a:srcRect r="1220"/>
          <a:stretch>
            <a:fillRect/>
          </a:stretch>
        </p:blipFill>
        <p:spPr>
          <a:xfrm>
            <a:off x="3071664" y="1765437"/>
            <a:ext cx="5832648" cy="3319747"/>
          </a:xfrm>
          <a:prstGeom prst="rect">
            <a:avLst/>
          </a:prstGeom>
        </p:spPr>
      </p:pic>
    </p:spTree>
    <p:extLst>
      <p:ext uri="{BB962C8B-B14F-4D97-AF65-F5344CB8AC3E}">
        <p14:creationId xmlns:p14="http://schemas.microsoft.com/office/powerpoint/2010/main" val="2563248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theme/theme1.xml><?xml version="1.0" encoding="utf-8"?>
<a:theme xmlns:a="http://schemas.openxmlformats.org/drawingml/2006/main" name="DFB-Design">
  <a:themeElements>
    <a:clrScheme name="DFB Farben">
      <a:dk1>
        <a:sysClr val="windowText" lastClr="000000"/>
      </a:dk1>
      <a:lt1>
        <a:sysClr val="window" lastClr="FFFFFF"/>
      </a:lt1>
      <a:dk2>
        <a:srgbClr val="000000"/>
      </a:dk2>
      <a:lt2>
        <a:srgbClr val="F8F8F8"/>
      </a:lt2>
      <a:accent1>
        <a:srgbClr val="20AE80"/>
      </a:accent1>
      <a:accent2>
        <a:srgbClr val="90D7C0"/>
      </a:accent2>
      <a:accent3>
        <a:srgbClr val="00964F"/>
      </a:accent3>
      <a:accent4>
        <a:srgbClr val="1A557B"/>
      </a:accent4>
      <a:accent5>
        <a:srgbClr val="A3C7D8"/>
      </a:accent5>
      <a:accent6>
        <a:srgbClr val="062B45"/>
      </a:accent6>
      <a:hlink>
        <a:srgbClr val="5F5F5F"/>
      </a:hlink>
      <a:folHlink>
        <a:srgbClr val="919191"/>
      </a:folHlink>
    </a:clrScheme>
    <a:fontScheme name="DFB OFC Sans">
      <a:majorFont>
        <a:latin typeface="DFB Sans Ofc"/>
        <a:ea typeface=""/>
        <a:cs typeface=""/>
      </a:majorFont>
      <a:minorFont>
        <a:latin typeface="DFB Sans Of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B PPT_002_161028_002.potx" id="{F9677B06-8E49-4880-B7E3-E5B560CE433B}" vid="{42B18DBF-2A80-49F7-92CA-B444B221C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26ee3dc-65e1-43f8-9f3c-78513f061422" xsi:nil="true"/>
    <lcf76f155ced4ddcb4097134ff3c332f xmlns="a8538f80-cd9f-4582-9669-7ed5689d5a8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FCF8938CDBC534C9756FD7E703A0FC9" ma:contentTypeVersion="17" ma:contentTypeDescription="Ein neues Dokument erstellen." ma:contentTypeScope="" ma:versionID="de0398c9224bae7cc13f2f86dc916fd2">
  <xsd:schema xmlns:xsd="http://www.w3.org/2001/XMLSchema" xmlns:xs="http://www.w3.org/2001/XMLSchema" xmlns:p="http://schemas.microsoft.com/office/2006/metadata/properties" xmlns:ns2="a8538f80-cd9f-4582-9669-7ed5689d5a83" xmlns:ns3="326ee3dc-65e1-43f8-9f3c-78513f061422" targetNamespace="http://schemas.microsoft.com/office/2006/metadata/properties" ma:root="true" ma:fieldsID="af41c8f96c8ead9b07110d72409dbced" ns2:_="" ns3:_="">
    <xsd:import namespace="a8538f80-cd9f-4582-9669-7ed5689d5a83"/>
    <xsd:import namespace="326ee3dc-65e1-43f8-9f3c-78513f061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538f80-cd9f-4582-9669-7ed5689d5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6186fb4c-6752-4ccc-9d33-ec34481effd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6ee3dc-65e1-43f8-9f3c-78513f061422"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e3122977-dffd-4463-a2fb-8ee88954fef1}" ma:internalName="TaxCatchAll" ma:showField="CatchAllData" ma:web="326ee3dc-65e1-43f8-9f3c-78513f0614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16A15E-36F2-4E5C-BDF9-E4158AF6AA43}">
  <ds:schemaRefs>
    <ds:schemaRef ds:uri="http://schemas.microsoft.com/office/2006/metadata/properties"/>
    <ds:schemaRef ds:uri="http://schemas.microsoft.com/office/infopath/2007/PartnerControls"/>
    <ds:schemaRef ds:uri="326ee3dc-65e1-43f8-9f3c-78513f061422"/>
    <ds:schemaRef ds:uri="a8538f80-cd9f-4582-9669-7ed5689d5a83"/>
  </ds:schemaRefs>
</ds:datastoreItem>
</file>

<file path=customXml/itemProps2.xml><?xml version="1.0" encoding="utf-8"?>
<ds:datastoreItem xmlns:ds="http://schemas.openxmlformats.org/officeDocument/2006/customXml" ds:itemID="{9ABF5A5D-2A06-4F45-BB98-3963D2434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538f80-cd9f-4582-9669-7ed5689d5a83"/>
    <ds:schemaRef ds:uri="326ee3dc-65e1-43f8-9f3c-78513f061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A7ADEB-5E69-4BC7-856C-A96EF5B4E6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DFB PPT_002_161028</Template>
  <TotalTime>0</TotalTime>
  <Words>1035</Words>
  <Application>Microsoft Office PowerPoint</Application>
  <PresentationFormat>Breitbild</PresentationFormat>
  <Paragraphs>110</Paragraphs>
  <Slides>16</Slides>
  <Notes>16</Notes>
  <HiddenSlides>0</HiddenSlides>
  <MMClips>2</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Calibri</vt:lpstr>
      <vt:lpstr>DFB Sans</vt:lpstr>
      <vt:lpstr>DFB Sans Ofc</vt:lpstr>
      <vt:lpstr>Segoe UI</vt:lpstr>
      <vt:lpstr>Wingdings 3</vt:lpstr>
      <vt:lpstr>DFB-Design</vt:lpstr>
      <vt:lpstr>Schiris gegen  Diskriminierung</vt:lpstr>
      <vt:lpstr>Zum einstieg</vt:lpstr>
      <vt:lpstr>Zum einstieg</vt:lpstr>
      <vt:lpstr>Zum einstieg</vt:lpstr>
      <vt:lpstr>Unterscheidung zwischen Diskriminierung und Beleidigung</vt:lpstr>
      <vt:lpstr>Unterscheidung zwischen Diskriminierung und Beleidigung</vt:lpstr>
      <vt:lpstr>Unterscheidung zwischen Diskriminierung und Beleidigung</vt:lpstr>
      <vt:lpstr>Eigene Erfahrungen mit Diskriminierung</vt:lpstr>
      <vt:lpstr>Video »Schiris gegen Diskriminierung«</vt:lpstr>
      <vt:lpstr>Arbeiten mit der Checkliste</vt:lpstr>
      <vt:lpstr>Arbeiten mit der Checkliste</vt:lpstr>
      <vt:lpstr>Arbeiten mit der checkliste</vt:lpstr>
      <vt:lpstr>Arbeiten mit der checkliste</vt:lpstr>
      <vt:lpstr>Weitere Unterstützung</vt:lpstr>
      <vt:lpstr>Weitere unterstützung</vt:lpstr>
      <vt:lpstr>Vielen dank fürs mitmachen!</vt:lpstr>
    </vt:vector>
  </TitlesOfParts>
  <Company>Deutscher Fussball-Bund e. V. (DFB)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#1 Zweizeiliger Titel BIS ZU DREI Zeilen möglich</dc:title>
  <dc:creator>Karin Steinrücke</dc:creator>
  <dc:description>Vorlage PowerPoint – Office 2013;_x000d_
Version 002 – DFB;_x000d_
2016-10-28;</dc:description>
  <cp:lastModifiedBy>Musick, Christopher</cp:lastModifiedBy>
  <cp:revision>118</cp:revision>
  <dcterms:created xsi:type="dcterms:W3CDTF">2016-11-04T14:52:05Z</dcterms:created>
  <dcterms:modified xsi:type="dcterms:W3CDTF">2024-01-30T09:22:26Z</dcterms:modified>
  <cp:category>Dachmarke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STRICHPUNKT</vt:lpwstr>
  </property>
  <property fmtid="{D5CDD505-2E9C-101B-9397-08002B2CF9AE}" pid="3" name="Erstellt am">
    <vt:lpwstr>2016-10-27</vt:lpwstr>
  </property>
  <property fmtid="{D5CDD505-2E9C-101B-9397-08002B2CF9AE}" pid="4" name="Bearbeiter">
    <vt:lpwstr>gadamovich | office implementation</vt:lpwstr>
  </property>
  <property fmtid="{D5CDD505-2E9C-101B-9397-08002B2CF9AE}" pid="5" name="Version">
    <vt:lpwstr>002</vt:lpwstr>
  </property>
  <property fmtid="{D5CDD505-2E9C-101B-9397-08002B2CF9AE}" pid="6" name="Version vom">
    <vt:lpwstr>2016-10-28</vt:lpwstr>
  </property>
  <property fmtid="{D5CDD505-2E9C-101B-9397-08002B2CF9AE}" pid="7" name="ContentTypeId">
    <vt:lpwstr>0x010100AFCF8938CDBC534C9756FD7E703A0FC9</vt:lpwstr>
  </property>
  <property fmtid="{D5CDD505-2E9C-101B-9397-08002B2CF9AE}" pid="8" name="MediaServiceImageTags">
    <vt:lpwstr/>
  </property>
</Properties>
</file>